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74" r:id="rId5"/>
    <p:sldId id="275" r:id="rId6"/>
    <p:sldId id="259" r:id="rId7"/>
    <p:sldId id="265" r:id="rId8"/>
    <p:sldId id="260" r:id="rId9"/>
    <p:sldId id="261" r:id="rId10"/>
    <p:sldId id="262" r:id="rId11"/>
    <p:sldId id="263" r:id="rId12"/>
    <p:sldId id="276" r:id="rId13"/>
    <p:sldId id="266" r:id="rId14"/>
    <p:sldId id="267" r:id="rId15"/>
    <p:sldId id="268" r:id="rId16"/>
    <p:sldId id="269" r:id="rId17"/>
    <p:sldId id="270" r:id="rId18"/>
    <p:sldId id="271" r:id="rId19"/>
    <p:sldId id="272"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E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6553"/>
    <p:restoredTop sz="77778"/>
  </p:normalViewPr>
  <p:slideViewPr>
    <p:cSldViewPr snapToGrid="0" snapToObjects="1">
      <p:cViewPr varScale="1">
        <p:scale>
          <a:sx n="81" d="100"/>
          <a:sy n="81" d="100"/>
        </p:scale>
        <p:origin x="192" y="600"/>
      </p:cViewPr>
      <p:guideLst/>
    </p:cSldViewPr>
  </p:slideViewPr>
  <p:outlineViewPr>
    <p:cViewPr>
      <p:scale>
        <a:sx n="33" d="100"/>
        <a:sy n="33" d="100"/>
      </p:scale>
      <p:origin x="0" y="0"/>
    </p:cViewPr>
  </p:outlineViewPr>
  <p:notesTextViewPr>
    <p:cViewPr>
      <p:scale>
        <a:sx n="85" d="100"/>
        <a:sy n="85" d="100"/>
      </p:scale>
      <p:origin x="0" y="0"/>
    </p:cViewPr>
  </p:notesTextViewPr>
  <p:notesViewPr>
    <p:cSldViewPr snapToGrid="0" snapToObjects="1">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18T15:02:01.970"/>
    </inkml:context>
    <inkml:brush xml:id="br0">
      <inkml:brushProperty name="width" value="0.05" units="cm"/>
      <inkml:brushProperty name="height" value="0.0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0F9F53-6205-204C-B5CC-1F672486471D}" type="datetimeFigureOut">
              <a:rPr lang="en-US" smtClean="0"/>
              <a:t>6/19/19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5668A9-E61D-8644-BE16-456A68B1E4D8}" type="slidenum">
              <a:rPr lang="en-US" smtClean="0"/>
              <a:t>‹#›</a:t>
            </a:fld>
            <a:endParaRPr lang="en-US"/>
          </a:p>
        </p:txBody>
      </p:sp>
    </p:spTree>
    <p:extLst>
      <p:ext uri="{BB962C8B-B14F-4D97-AF65-F5344CB8AC3E}">
        <p14:creationId xmlns:p14="http://schemas.microsoft.com/office/powerpoint/2010/main" val="3915968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668A9-E61D-8644-BE16-456A68B1E4D8}" type="slidenum">
              <a:rPr lang="en-US" smtClean="0"/>
              <a:t>1</a:t>
            </a:fld>
            <a:endParaRPr lang="en-US"/>
          </a:p>
        </p:txBody>
      </p:sp>
    </p:spTree>
    <p:extLst>
      <p:ext uri="{BB962C8B-B14F-4D97-AF65-F5344CB8AC3E}">
        <p14:creationId xmlns:p14="http://schemas.microsoft.com/office/powerpoint/2010/main" val="3083175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Firebase was used to store the input location and display as the Previous Search. </a:t>
            </a:r>
          </a:p>
          <a:p>
            <a:endParaRPr lang="en-US" dirty="0"/>
          </a:p>
        </p:txBody>
      </p:sp>
      <p:sp>
        <p:nvSpPr>
          <p:cNvPr id="4" name="Slide Number Placeholder 3"/>
          <p:cNvSpPr>
            <a:spLocks noGrp="1"/>
          </p:cNvSpPr>
          <p:nvPr>
            <p:ph type="sldNum" sz="quarter" idx="5"/>
          </p:nvPr>
        </p:nvSpPr>
        <p:spPr/>
        <p:txBody>
          <a:bodyPr/>
          <a:lstStyle/>
          <a:p>
            <a:fld id="{9B5668A9-E61D-8644-BE16-456A68B1E4D8}" type="slidenum">
              <a:rPr lang="en-US" smtClean="0"/>
              <a:t>10</a:t>
            </a:fld>
            <a:endParaRPr lang="en-US"/>
          </a:p>
        </p:txBody>
      </p:sp>
    </p:spTree>
    <p:extLst>
      <p:ext uri="{BB962C8B-B14F-4D97-AF65-F5344CB8AC3E}">
        <p14:creationId xmlns:p14="http://schemas.microsoft.com/office/powerpoint/2010/main" val="1945789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design started with a Dr. Seuss-like theme to go with the title. We weren’t crazy about the direction that was taking so we went with a more professional foodie theme.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B5668A9-E61D-8644-BE16-456A68B1E4D8}" type="slidenum">
              <a:rPr lang="en-US" smtClean="0"/>
              <a:t>11</a:t>
            </a:fld>
            <a:endParaRPr lang="en-US"/>
          </a:p>
        </p:txBody>
      </p:sp>
    </p:spTree>
    <p:extLst>
      <p:ext uri="{BB962C8B-B14F-4D97-AF65-F5344CB8AC3E}">
        <p14:creationId xmlns:p14="http://schemas.microsoft.com/office/powerpoint/2010/main" val="2651973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this is what we came up with. We used the CSS framework, </a:t>
            </a:r>
            <a:r>
              <a:rPr lang="en-US" dirty="0" err="1"/>
              <a:t>MDBootstrap</a:t>
            </a:r>
            <a:r>
              <a:rPr lang="en-US" dirty="0"/>
              <a:t> to help create the look of our website.</a:t>
            </a:r>
          </a:p>
          <a:p>
            <a:endParaRPr lang="en-US" dirty="0"/>
          </a:p>
        </p:txBody>
      </p:sp>
      <p:sp>
        <p:nvSpPr>
          <p:cNvPr id="4" name="Slide Number Placeholder 3"/>
          <p:cNvSpPr>
            <a:spLocks noGrp="1"/>
          </p:cNvSpPr>
          <p:nvPr>
            <p:ph type="sldNum" sz="quarter" idx="5"/>
          </p:nvPr>
        </p:nvSpPr>
        <p:spPr/>
        <p:txBody>
          <a:bodyPr/>
          <a:lstStyle/>
          <a:p>
            <a:fld id="{9B5668A9-E61D-8644-BE16-456A68B1E4D8}" type="slidenum">
              <a:rPr lang="en-US" smtClean="0"/>
              <a:t>12</a:t>
            </a:fld>
            <a:endParaRPr lang="en-US"/>
          </a:p>
        </p:txBody>
      </p:sp>
    </p:spTree>
    <p:extLst>
      <p:ext uri="{BB962C8B-B14F-4D97-AF65-F5344CB8AC3E}">
        <p14:creationId xmlns:p14="http://schemas.microsoft.com/office/powerpoint/2010/main" val="4015163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(Connie) I came up with the title and travel theme, worked on the Zomato and </a:t>
            </a:r>
            <a:r>
              <a:rPr lang="en-US" dirty="0" err="1"/>
              <a:t>Mapquest</a:t>
            </a:r>
            <a:r>
              <a:rPr lang="en-US" dirty="0"/>
              <a:t> APIs, set up the AJAX results, expanded on the results, and was the general </a:t>
            </a:r>
            <a:r>
              <a:rPr lang="en-US" dirty="0" err="1"/>
              <a:t>delegater</a:t>
            </a:r>
            <a:r>
              <a:rPr lang="en-US" dirty="0"/>
              <a:t> of tasks.</a:t>
            </a:r>
          </a:p>
          <a:p>
            <a:endParaRPr lang="en-US" dirty="0"/>
          </a:p>
        </p:txBody>
      </p:sp>
      <p:sp>
        <p:nvSpPr>
          <p:cNvPr id="4" name="Slide Number Placeholder 3"/>
          <p:cNvSpPr>
            <a:spLocks noGrp="1"/>
          </p:cNvSpPr>
          <p:nvPr>
            <p:ph type="sldNum" sz="quarter" idx="5"/>
          </p:nvPr>
        </p:nvSpPr>
        <p:spPr/>
        <p:txBody>
          <a:bodyPr/>
          <a:lstStyle/>
          <a:p>
            <a:fld id="{9B5668A9-E61D-8644-BE16-456A68B1E4D8}" type="slidenum">
              <a:rPr lang="en-US" smtClean="0"/>
              <a:t>13</a:t>
            </a:fld>
            <a:endParaRPr lang="en-US"/>
          </a:p>
        </p:txBody>
      </p:sp>
    </p:spTree>
    <p:extLst>
      <p:ext uri="{BB962C8B-B14F-4D97-AF65-F5344CB8AC3E}">
        <p14:creationId xmlns:p14="http://schemas.microsoft.com/office/powerpoint/2010/main" val="1269186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(Alexis) I set up the Recent Search feature, coded the callback from firebase to display on the webpage, created the design and layout of the page, added custom CSS and added restaurant photos to the table.</a:t>
            </a:r>
          </a:p>
          <a:p>
            <a:endParaRPr lang="en-US" dirty="0"/>
          </a:p>
        </p:txBody>
      </p:sp>
      <p:sp>
        <p:nvSpPr>
          <p:cNvPr id="4" name="Slide Number Placeholder 3"/>
          <p:cNvSpPr>
            <a:spLocks noGrp="1"/>
          </p:cNvSpPr>
          <p:nvPr>
            <p:ph type="sldNum" sz="quarter" idx="5"/>
          </p:nvPr>
        </p:nvSpPr>
        <p:spPr/>
        <p:txBody>
          <a:bodyPr/>
          <a:lstStyle/>
          <a:p>
            <a:fld id="{9B5668A9-E61D-8644-BE16-456A68B1E4D8}" type="slidenum">
              <a:rPr lang="en-US" smtClean="0"/>
              <a:t>14</a:t>
            </a:fld>
            <a:endParaRPr lang="en-US"/>
          </a:p>
        </p:txBody>
      </p:sp>
    </p:spTree>
    <p:extLst>
      <p:ext uri="{BB962C8B-B14F-4D97-AF65-F5344CB8AC3E}">
        <p14:creationId xmlns:p14="http://schemas.microsoft.com/office/powerpoint/2010/main" val="1921543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(Nam) I created the HTML skeleton, pulled the API info into the table, and went over debugging.</a:t>
            </a:r>
          </a:p>
          <a:p>
            <a:endParaRPr lang="en-US" dirty="0"/>
          </a:p>
        </p:txBody>
      </p:sp>
      <p:sp>
        <p:nvSpPr>
          <p:cNvPr id="4" name="Slide Number Placeholder 3"/>
          <p:cNvSpPr>
            <a:spLocks noGrp="1"/>
          </p:cNvSpPr>
          <p:nvPr>
            <p:ph type="sldNum" sz="quarter" idx="5"/>
          </p:nvPr>
        </p:nvSpPr>
        <p:spPr/>
        <p:txBody>
          <a:bodyPr/>
          <a:lstStyle/>
          <a:p>
            <a:fld id="{9B5668A9-E61D-8644-BE16-456A68B1E4D8}" type="slidenum">
              <a:rPr lang="en-US" smtClean="0"/>
              <a:t>15</a:t>
            </a:fld>
            <a:endParaRPr lang="en-US"/>
          </a:p>
        </p:txBody>
      </p:sp>
    </p:spTree>
    <p:extLst>
      <p:ext uri="{BB962C8B-B14F-4D97-AF65-F5344CB8AC3E}">
        <p14:creationId xmlns:p14="http://schemas.microsoft.com/office/powerpoint/2010/main" val="1623037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collaborated a lot with this project. Whenever debugging was necessary or when issues came up, approving different designs, and walking each other through </a:t>
            </a:r>
            <a:r>
              <a:rPr lang="en-US" dirty="0" err="1"/>
              <a:t>github</a:t>
            </a:r>
            <a:r>
              <a:rPr lang="en-US" dirty="0"/>
              <a:t>.</a:t>
            </a:r>
          </a:p>
          <a:p>
            <a:endParaRPr lang="en-US" dirty="0"/>
          </a:p>
        </p:txBody>
      </p:sp>
      <p:sp>
        <p:nvSpPr>
          <p:cNvPr id="4" name="Slide Number Placeholder 3"/>
          <p:cNvSpPr>
            <a:spLocks noGrp="1"/>
          </p:cNvSpPr>
          <p:nvPr>
            <p:ph type="sldNum" sz="quarter" idx="5"/>
          </p:nvPr>
        </p:nvSpPr>
        <p:spPr/>
        <p:txBody>
          <a:bodyPr/>
          <a:lstStyle/>
          <a:p>
            <a:fld id="{9B5668A9-E61D-8644-BE16-456A68B1E4D8}" type="slidenum">
              <a:rPr lang="en-US" smtClean="0"/>
              <a:t>16</a:t>
            </a:fld>
            <a:endParaRPr lang="en-US"/>
          </a:p>
        </p:txBody>
      </p:sp>
    </p:spTree>
    <p:extLst>
      <p:ext uri="{BB962C8B-B14F-4D97-AF65-F5344CB8AC3E}">
        <p14:creationId xmlns:p14="http://schemas.microsoft.com/office/powerpoint/2010/main" val="2993754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challenges included forgetting ".length" in a for loop, figuring out why an API was not working, getting the table to split into the correct columns, making corrections to fix breaks, creating a design that applied to the user demographics, and solving merge conflicts in </a:t>
            </a:r>
            <a:r>
              <a:rPr lang="en-US" dirty="0" err="1"/>
              <a:t>github</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Working together was good for us because we were able to help each other and we were on slack daily to communicate what was or was not working, what we were currently working on, and throwing ideas around. Luckily issues were minimal for us. I think we were all impressed by what we were able to accomplish.</a:t>
            </a:r>
          </a:p>
          <a:p>
            <a:endParaRPr lang="en-US" dirty="0"/>
          </a:p>
        </p:txBody>
      </p:sp>
      <p:sp>
        <p:nvSpPr>
          <p:cNvPr id="4" name="Slide Number Placeholder 3"/>
          <p:cNvSpPr>
            <a:spLocks noGrp="1"/>
          </p:cNvSpPr>
          <p:nvPr>
            <p:ph type="sldNum" sz="quarter" idx="5"/>
          </p:nvPr>
        </p:nvSpPr>
        <p:spPr/>
        <p:txBody>
          <a:bodyPr/>
          <a:lstStyle/>
          <a:p>
            <a:fld id="{9B5668A9-E61D-8644-BE16-456A68B1E4D8}" type="slidenum">
              <a:rPr lang="en-US" smtClean="0"/>
              <a:t>17</a:t>
            </a:fld>
            <a:endParaRPr lang="en-US"/>
          </a:p>
        </p:txBody>
      </p:sp>
    </p:spTree>
    <p:extLst>
      <p:ext uri="{BB962C8B-B14F-4D97-AF65-F5344CB8AC3E}">
        <p14:creationId xmlns:p14="http://schemas.microsoft.com/office/powerpoint/2010/main" val="516937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ideas we would like to incorporate in the future: adding directions to the restaurant from their selected location, adding a favorites section, adding a search by cuisine option, and incorporating a user login to save their personal searches.</a:t>
            </a:r>
          </a:p>
          <a:p>
            <a:endParaRPr lang="en-US" dirty="0"/>
          </a:p>
        </p:txBody>
      </p:sp>
      <p:sp>
        <p:nvSpPr>
          <p:cNvPr id="4" name="Slide Number Placeholder 3"/>
          <p:cNvSpPr>
            <a:spLocks noGrp="1"/>
          </p:cNvSpPr>
          <p:nvPr>
            <p:ph type="sldNum" sz="quarter" idx="5"/>
          </p:nvPr>
        </p:nvSpPr>
        <p:spPr/>
        <p:txBody>
          <a:bodyPr/>
          <a:lstStyle/>
          <a:p>
            <a:fld id="{9B5668A9-E61D-8644-BE16-456A68B1E4D8}" type="slidenum">
              <a:rPr lang="en-US" smtClean="0"/>
              <a:t>18</a:t>
            </a:fld>
            <a:endParaRPr lang="en-US"/>
          </a:p>
        </p:txBody>
      </p:sp>
    </p:spTree>
    <p:extLst>
      <p:ext uri="{BB962C8B-B14F-4D97-AF65-F5344CB8AC3E}">
        <p14:creationId xmlns:p14="http://schemas.microsoft.com/office/powerpoint/2010/main" val="945954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668A9-E61D-8644-BE16-456A68B1E4D8}" type="slidenum">
              <a:rPr lang="en-US" smtClean="0"/>
              <a:t>19</a:t>
            </a:fld>
            <a:endParaRPr lang="en-US"/>
          </a:p>
        </p:txBody>
      </p:sp>
    </p:spTree>
    <p:extLst>
      <p:ext uri="{BB962C8B-B14F-4D97-AF65-F5344CB8AC3E}">
        <p14:creationId xmlns:p14="http://schemas.microsoft.com/office/powerpoint/2010/main" val="1741712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668A9-E61D-8644-BE16-456A68B1E4D8}" type="slidenum">
              <a:rPr lang="en-US" smtClean="0"/>
              <a:t>2</a:t>
            </a:fld>
            <a:endParaRPr lang="en-US"/>
          </a:p>
        </p:txBody>
      </p:sp>
    </p:spTree>
    <p:extLst>
      <p:ext uri="{BB962C8B-B14F-4D97-AF65-F5344CB8AC3E}">
        <p14:creationId xmlns:p14="http://schemas.microsoft.com/office/powerpoint/2010/main" val="2067422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5668A9-E61D-8644-BE16-456A68B1E4D8}" type="slidenum">
              <a:rPr lang="en-US" smtClean="0"/>
              <a:t>20</a:t>
            </a:fld>
            <a:endParaRPr lang="en-US"/>
          </a:p>
        </p:txBody>
      </p:sp>
    </p:spTree>
    <p:extLst>
      <p:ext uri="{BB962C8B-B14F-4D97-AF65-F5344CB8AC3E}">
        <p14:creationId xmlns:p14="http://schemas.microsoft.com/office/powerpoint/2010/main" val="2942909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people travel, they usually refer to the internet to find a place to eat. </a:t>
            </a:r>
          </a:p>
        </p:txBody>
      </p:sp>
      <p:sp>
        <p:nvSpPr>
          <p:cNvPr id="4" name="Slide Number Placeholder 3"/>
          <p:cNvSpPr>
            <a:spLocks noGrp="1"/>
          </p:cNvSpPr>
          <p:nvPr>
            <p:ph type="sldNum" sz="quarter" idx="5"/>
          </p:nvPr>
        </p:nvSpPr>
        <p:spPr/>
        <p:txBody>
          <a:bodyPr/>
          <a:lstStyle/>
          <a:p>
            <a:fld id="{9B5668A9-E61D-8644-BE16-456A68B1E4D8}" type="slidenum">
              <a:rPr lang="en-US" smtClean="0"/>
              <a:t>3</a:t>
            </a:fld>
            <a:endParaRPr lang="en-US"/>
          </a:p>
        </p:txBody>
      </p:sp>
    </p:spTree>
    <p:extLst>
      <p:ext uri="{BB962C8B-B14F-4D97-AF65-F5344CB8AC3E}">
        <p14:creationId xmlns:p14="http://schemas.microsoft.com/office/powerpoint/2010/main" val="2739412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created a site that users can enter in their location…</a:t>
            </a:r>
          </a:p>
        </p:txBody>
      </p:sp>
      <p:sp>
        <p:nvSpPr>
          <p:cNvPr id="4" name="Slide Number Placeholder 3"/>
          <p:cNvSpPr>
            <a:spLocks noGrp="1"/>
          </p:cNvSpPr>
          <p:nvPr>
            <p:ph type="sldNum" sz="quarter" idx="5"/>
          </p:nvPr>
        </p:nvSpPr>
        <p:spPr/>
        <p:txBody>
          <a:bodyPr/>
          <a:lstStyle/>
          <a:p>
            <a:fld id="{9B5668A9-E61D-8644-BE16-456A68B1E4D8}" type="slidenum">
              <a:rPr lang="en-US" smtClean="0"/>
              <a:t>4</a:t>
            </a:fld>
            <a:endParaRPr lang="en-US"/>
          </a:p>
        </p:txBody>
      </p:sp>
    </p:spTree>
    <p:extLst>
      <p:ext uri="{BB962C8B-B14F-4D97-AF65-F5344CB8AC3E}">
        <p14:creationId xmlns:p14="http://schemas.microsoft.com/office/powerpoint/2010/main" val="3724654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list of restaurants nearby will display.</a:t>
            </a:r>
          </a:p>
          <a:p>
            <a:endParaRPr lang="en-US" dirty="0"/>
          </a:p>
          <a:p>
            <a:r>
              <a:rPr lang="en-US" dirty="0"/>
              <a:t>Including the name of the restaurant, the address, the type of cuisines they offer, a rating, a link to their menu and a photo.</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B5668A9-E61D-8644-BE16-456A68B1E4D8}" type="slidenum">
              <a:rPr lang="en-US" smtClean="0"/>
              <a:t>5</a:t>
            </a:fld>
            <a:endParaRPr lang="en-US"/>
          </a:p>
        </p:txBody>
      </p:sp>
    </p:spTree>
    <p:extLst>
      <p:ext uri="{BB962C8B-B14F-4D97-AF65-F5344CB8AC3E}">
        <p14:creationId xmlns:p14="http://schemas.microsoft.com/office/powerpoint/2010/main" val="3378502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user would like more options, they can click on the More Results button and get 10 more restaurant options with each click. </a:t>
            </a:r>
          </a:p>
          <a:p>
            <a:endParaRPr lang="en-US" dirty="0"/>
          </a:p>
        </p:txBody>
      </p:sp>
      <p:sp>
        <p:nvSpPr>
          <p:cNvPr id="4" name="Slide Number Placeholder 3"/>
          <p:cNvSpPr>
            <a:spLocks noGrp="1"/>
          </p:cNvSpPr>
          <p:nvPr>
            <p:ph type="sldNum" sz="quarter" idx="5"/>
          </p:nvPr>
        </p:nvSpPr>
        <p:spPr/>
        <p:txBody>
          <a:bodyPr/>
          <a:lstStyle/>
          <a:p>
            <a:fld id="{9B5668A9-E61D-8644-BE16-456A68B1E4D8}" type="slidenum">
              <a:rPr lang="en-US" smtClean="0"/>
              <a:t>6</a:t>
            </a:fld>
            <a:endParaRPr lang="en-US"/>
          </a:p>
        </p:txBody>
      </p:sp>
    </p:spTree>
    <p:extLst>
      <p:ext uri="{BB962C8B-B14F-4D97-AF65-F5344CB8AC3E}">
        <p14:creationId xmlns:p14="http://schemas.microsoft.com/office/powerpoint/2010/main" val="2886106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used HTML, CSS, </a:t>
            </a:r>
            <a:r>
              <a:rPr lang="en-US" dirty="0" err="1"/>
              <a:t>MDBootstrap</a:t>
            </a:r>
            <a:r>
              <a:rPr lang="en-US" dirty="0"/>
              <a:t>, </a:t>
            </a:r>
            <a:r>
              <a:rPr lang="en-US" dirty="0" err="1"/>
              <a:t>Javascript</a:t>
            </a:r>
            <a:r>
              <a:rPr lang="en-US" dirty="0"/>
              <a:t>, jQuery, </a:t>
            </a:r>
            <a:r>
              <a:rPr lang="en-US" dirty="0" err="1"/>
              <a:t>FirebaseDB</a:t>
            </a:r>
            <a:r>
              <a:rPr lang="en-US" dirty="0"/>
              <a:t>, </a:t>
            </a:r>
            <a:r>
              <a:rPr lang="en-US" dirty="0" err="1"/>
              <a:t>GoogleFonts</a:t>
            </a:r>
            <a:r>
              <a:rPr lang="en-US" dirty="0"/>
              <a:t>, </a:t>
            </a:r>
            <a:r>
              <a:rPr lang="en-US" dirty="0" err="1"/>
              <a:t>FontAwesome</a:t>
            </a:r>
            <a:r>
              <a:rPr lang="en-US" dirty="0"/>
              <a:t>, AJAX, and APIs in our project.</a:t>
            </a:r>
          </a:p>
          <a:p>
            <a:endParaRPr lang="en-US" dirty="0"/>
          </a:p>
        </p:txBody>
      </p:sp>
      <p:sp>
        <p:nvSpPr>
          <p:cNvPr id="4" name="Slide Number Placeholder 3"/>
          <p:cNvSpPr>
            <a:spLocks noGrp="1"/>
          </p:cNvSpPr>
          <p:nvPr>
            <p:ph type="sldNum" sz="quarter" idx="5"/>
          </p:nvPr>
        </p:nvSpPr>
        <p:spPr/>
        <p:txBody>
          <a:bodyPr/>
          <a:lstStyle/>
          <a:p>
            <a:fld id="{9B5668A9-E61D-8644-BE16-456A68B1E4D8}" type="slidenum">
              <a:rPr lang="en-US" smtClean="0"/>
              <a:t>7</a:t>
            </a:fld>
            <a:endParaRPr lang="en-US"/>
          </a:p>
        </p:txBody>
      </p:sp>
    </p:spTree>
    <p:extLst>
      <p:ext uri="{BB962C8B-B14F-4D97-AF65-F5344CB8AC3E}">
        <p14:creationId xmlns:p14="http://schemas.microsoft.com/office/powerpoint/2010/main" val="3871838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used the </a:t>
            </a:r>
            <a:r>
              <a:rPr lang="en-US" dirty="0" err="1"/>
              <a:t>Mapquest</a:t>
            </a:r>
            <a:r>
              <a:rPr lang="en-US" dirty="0"/>
              <a:t> Geocoder API to take the location and convert it to latitude and longitude. Which was necessary to get accurate results in the next API we used, which was…</a:t>
            </a:r>
          </a:p>
          <a:p>
            <a:endParaRPr lang="en-US" dirty="0"/>
          </a:p>
        </p:txBody>
      </p:sp>
      <p:sp>
        <p:nvSpPr>
          <p:cNvPr id="4" name="Slide Number Placeholder 3"/>
          <p:cNvSpPr>
            <a:spLocks noGrp="1"/>
          </p:cNvSpPr>
          <p:nvPr>
            <p:ph type="sldNum" sz="quarter" idx="5"/>
          </p:nvPr>
        </p:nvSpPr>
        <p:spPr/>
        <p:txBody>
          <a:bodyPr/>
          <a:lstStyle/>
          <a:p>
            <a:fld id="{9B5668A9-E61D-8644-BE16-456A68B1E4D8}" type="slidenum">
              <a:rPr lang="en-US" smtClean="0"/>
              <a:t>8</a:t>
            </a:fld>
            <a:endParaRPr lang="en-US"/>
          </a:p>
        </p:txBody>
      </p:sp>
    </p:spTree>
    <p:extLst>
      <p:ext uri="{BB962C8B-B14F-4D97-AF65-F5344CB8AC3E}">
        <p14:creationId xmlns:p14="http://schemas.microsoft.com/office/powerpoint/2010/main" val="225307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Zomato API.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Zomato API takes in the latitude and longitude coordinates and lists restaurants that are nearby and the details about them. </a:t>
            </a:r>
          </a:p>
          <a:p>
            <a:endParaRPr lang="en-US" dirty="0"/>
          </a:p>
        </p:txBody>
      </p:sp>
      <p:sp>
        <p:nvSpPr>
          <p:cNvPr id="4" name="Slide Number Placeholder 3"/>
          <p:cNvSpPr>
            <a:spLocks noGrp="1"/>
          </p:cNvSpPr>
          <p:nvPr>
            <p:ph type="sldNum" sz="quarter" idx="5"/>
          </p:nvPr>
        </p:nvSpPr>
        <p:spPr/>
        <p:txBody>
          <a:bodyPr/>
          <a:lstStyle/>
          <a:p>
            <a:fld id="{9B5668A9-E61D-8644-BE16-456A68B1E4D8}" type="slidenum">
              <a:rPr lang="en-US" smtClean="0"/>
              <a:t>9</a:t>
            </a:fld>
            <a:endParaRPr lang="en-US"/>
          </a:p>
        </p:txBody>
      </p:sp>
    </p:spTree>
    <p:extLst>
      <p:ext uri="{BB962C8B-B14F-4D97-AF65-F5344CB8AC3E}">
        <p14:creationId xmlns:p14="http://schemas.microsoft.com/office/powerpoint/2010/main" val="2505745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58334-07FA-8C46-BB13-2258245B75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3784A7-C69A-CA49-ADE3-7B5CA95BA5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7F7E4C-25CE-5D4D-B198-A08B866D697A}"/>
              </a:ext>
            </a:extLst>
          </p:cNvPr>
          <p:cNvSpPr>
            <a:spLocks noGrp="1"/>
          </p:cNvSpPr>
          <p:nvPr>
            <p:ph type="dt" sz="half" idx="10"/>
          </p:nvPr>
        </p:nvSpPr>
        <p:spPr/>
        <p:txBody>
          <a:bodyPr/>
          <a:lstStyle/>
          <a:p>
            <a:fld id="{5FF4073F-29EA-8841-8618-B2FFCAB67F53}" type="datetimeFigureOut">
              <a:rPr lang="en-US" smtClean="0"/>
              <a:t>6/19/19</a:t>
            </a:fld>
            <a:endParaRPr lang="en-US"/>
          </a:p>
        </p:txBody>
      </p:sp>
      <p:sp>
        <p:nvSpPr>
          <p:cNvPr id="5" name="Footer Placeholder 4">
            <a:extLst>
              <a:ext uri="{FF2B5EF4-FFF2-40B4-BE49-F238E27FC236}">
                <a16:creationId xmlns:a16="http://schemas.microsoft.com/office/drawing/2014/main" id="{1849F66C-DC0B-3542-A401-6488568DD5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289D18-10C4-DE4E-AC31-7770675DA79A}"/>
              </a:ext>
            </a:extLst>
          </p:cNvPr>
          <p:cNvSpPr>
            <a:spLocks noGrp="1"/>
          </p:cNvSpPr>
          <p:nvPr>
            <p:ph type="sldNum" sz="quarter" idx="12"/>
          </p:nvPr>
        </p:nvSpPr>
        <p:spPr/>
        <p:txBody>
          <a:bodyPr/>
          <a:lstStyle/>
          <a:p>
            <a:fld id="{CC8A4438-6BE3-5B43-BB13-9679915E81A5}" type="slidenum">
              <a:rPr lang="en-US" smtClean="0"/>
              <a:t>‹#›</a:t>
            </a:fld>
            <a:endParaRPr lang="en-US"/>
          </a:p>
        </p:txBody>
      </p:sp>
    </p:spTree>
    <p:extLst>
      <p:ext uri="{BB962C8B-B14F-4D97-AF65-F5344CB8AC3E}">
        <p14:creationId xmlns:p14="http://schemas.microsoft.com/office/powerpoint/2010/main" val="579171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3BBE-0041-204C-97A3-58003830F4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C93375-1749-E540-9E76-5FDEACFA5F3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E705D6-4AD3-BF4D-82F3-342866CABAF6}"/>
              </a:ext>
            </a:extLst>
          </p:cNvPr>
          <p:cNvSpPr>
            <a:spLocks noGrp="1"/>
          </p:cNvSpPr>
          <p:nvPr>
            <p:ph type="dt" sz="half" idx="10"/>
          </p:nvPr>
        </p:nvSpPr>
        <p:spPr/>
        <p:txBody>
          <a:bodyPr/>
          <a:lstStyle/>
          <a:p>
            <a:fld id="{5FF4073F-29EA-8841-8618-B2FFCAB67F53}" type="datetimeFigureOut">
              <a:rPr lang="en-US" smtClean="0"/>
              <a:t>6/19/19</a:t>
            </a:fld>
            <a:endParaRPr lang="en-US"/>
          </a:p>
        </p:txBody>
      </p:sp>
      <p:sp>
        <p:nvSpPr>
          <p:cNvPr id="5" name="Footer Placeholder 4">
            <a:extLst>
              <a:ext uri="{FF2B5EF4-FFF2-40B4-BE49-F238E27FC236}">
                <a16:creationId xmlns:a16="http://schemas.microsoft.com/office/drawing/2014/main" id="{3970D226-0F5C-694B-A188-78D137B41E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2A3539-6467-C64D-AA1F-7FB96336351E}"/>
              </a:ext>
            </a:extLst>
          </p:cNvPr>
          <p:cNvSpPr>
            <a:spLocks noGrp="1"/>
          </p:cNvSpPr>
          <p:nvPr>
            <p:ph type="sldNum" sz="quarter" idx="12"/>
          </p:nvPr>
        </p:nvSpPr>
        <p:spPr/>
        <p:txBody>
          <a:bodyPr/>
          <a:lstStyle/>
          <a:p>
            <a:fld id="{CC8A4438-6BE3-5B43-BB13-9679915E81A5}" type="slidenum">
              <a:rPr lang="en-US" smtClean="0"/>
              <a:t>‹#›</a:t>
            </a:fld>
            <a:endParaRPr lang="en-US"/>
          </a:p>
        </p:txBody>
      </p:sp>
    </p:spTree>
    <p:extLst>
      <p:ext uri="{BB962C8B-B14F-4D97-AF65-F5344CB8AC3E}">
        <p14:creationId xmlns:p14="http://schemas.microsoft.com/office/powerpoint/2010/main" val="2675745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134892-B2C1-934D-8A70-99AC770FEE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79DB10-CAC0-4349-9BCD-388D472B34C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ADBD3B-48E5-8A4F-A519-D857AC010D28}"/>
              </a:ext>
            </a:extLst>
          </p:cNvPr>
          <p:cNvSpPr>
            <a:spLocks noGrp="1"/>
          </p:cNvSpPr>
          <p:nvPr>
            <p:ph type="dt" sz="half" idx="10"/>
          </p:nvPr>
        </p:nvSpPr>
        <p:spPr/>
        <p:txBody>
          <a:bodyPr/>
          <a:lstStyle/>
          <a:p>
            <a:fld id="{5FF4073F-29EA-8841-8618-B2FFCAB67F53}" type="datetimeFigureOut">
              <a:rPr lang="en-US" smtClean="0"/>
              <a:t>6/19/19</a:t>
            </a:fld>
            <a:endParaRPr lang="en-US"/>
          </a:p>
        </p:txBody>
      </p:sp>
      <p:sp>
        <p:nvSpPr>
          <p:cNvPr id="5" name="Footer Placeholder 4">
            <a:extLst>
              <a:ext uri="{FF2B5EF4-FFF2-40B4-BE49-F238E27FC236}">
                <a16:creationId xmlns:a16="http://schemas.microsoft.com/office/drawing/2014/main" id="{4043B42C-325D-B044-88FB-85BBED9E1A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57F7DC-88AF-9841-AA16-EFB18AD22753}"/>
              </a:ext>
            </a:extLst>
          </p:cNvPr>
          <p:cNvSpPr>
            <a:spLocks noGrp="1"/>
          </p:cNvSpPr>
          <p:nvPr>
            <p:ph type="sldNum" sz="quarter" idx="12"/>
          </p:nvPr>
        </p:nvSpPr>
        <p:spPr/>
        <p:txBody>
          <a:bodyPr/>
          <a:lstStyle/>
          <a:p>
            <a:fld id="{CC8A4438-6BE3-5B43-BB13-9679915E81A5}" type="slidenum">
              <a:rPr lang="en-US" smtClean="0"/>
              <a:t>‹#›</a:t>
            </a:fld>
            <a:endParaRPr lang="en-US"/>
          </a:p>
        </p:txBody>
      </p:sp>
    </p:spTree>
    <p:extLst>
      <p:ext uri="{BB962C8B-B14F-4D97-AF65-F5344CB8AC3E}">
        <p14:creationId xmlns:p14="http://schemas.microsoft.com/office/powerpoint/2010/main" val="755000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C81BD-5145-D943-8BE4-BBADB210A6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421A8D-1F4F-9D43-8915-E47289D226B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DA52F8-87F3-1E4D-B31B-49A1C0518EBB}"/>
              </a:ext>
            </a:extLst>
          </p:cNvPr>
          <p:cNvSpPr>
            <a:spLocks noGrp="1"/>
          </p:cNvSpPr>
          <p:nvPr>
            <p:ph type="dt" sz="half" idx="10"/>
          </p:nvPr>
        </p:nvSpPr>
        <p:spPr/>
        <p:txBody>
          <a:bodyPr/>
          <a:lstStyle/>
          <a:p>
            <a:fld id="{5FF4073F-29EA-8841-8618-B2FFCAB67F53}" type="datetimeFigureOut">
              <a:rPr lang="en-US" smtClean="0"/>
              <a:t>6/19/19</a:t>
            </a:fld>
            <a:endParaRPr lang="en-US"/>
          </a:p>
        </p:txBody>
      </p:sp>
      <p:sp>
        <p:nvSpPr>
          <p:cNvPr id="5" name="Footer Placeholder 4">
            <a:extLst>
              <a:ext uri="{FF2B5EF4-FFF2-40B4-BE49-F238E27FC236}">
                <a16:creationId xmlns:a16="http://schemas.microsoft.com/office/drawing/2014/main" id="{DE2D2E1E-1D8C-D44F-9B3F-C3C5057CF6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FDB18B-8406-DC4F-9ECE-5A3243E0C8CA}"/>
              </a:ext>
            </a:extLst>
          </p:cNvPr>
          <p:cNvSpPr>
            <a:spLocks noGrp="1"/>
          </p:cNvSpPr>
          <p:nvPr>
            <p:ph type="sldNum" sz="quarter" idx="12"/>
          </p:nvPr>
        </p:nvSpPr>
        <p:spPr/>
        <p:txBody>
          <a:bodyPr/>
          <a:lstStyle/>
          <a:p>
            <a:fld id="{CC8A4438-6BE3-5B43-BB13-9679915E81A5}" type="slidenum">
              <a:rPr lang="en-US" smtClean="0"/>
              <a:t>‹#›</a:t>
            </a:fld>
            <a:endParaRPr lang="en-US"/>
          </a:p>
        </p:txBody>
      </p:sp>
    </p:spTree>
    <p:extLst>
      <p:ext uri="{BB962C8B-B14F-4D97-AF65-F5344CB8AC3E}">
        <p14:creationId xmlns:p14="http://schemas.microsoft.com/office/powerpoint/2010/main" val="892989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92A16-4F5D-FC4F-A0AA-26846005EA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7D9650-B7A0-C148-88BE-90745FA89A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BC9556C-B658-6C42-98AC-24C7F5D96476}"/>
              </a:ext>
            </a:extLst>
          </p:cNvPr>
          <p:cNvSpPr>
            <a:spLocks noGrp="1"/>
          </p:cNvSpPr>
          <p:nvPr>
            <p:ph type="dt" sz="half" idx="10"/>
          </p:nvPr>
        </p:nvSpPr>
        <p:spPr/>
        <p:txBody>
          <a:bodyPr/>
          <a:lstStyle/>
          <a:p>
            <a:fld id="{5FF4073F-29EA-8841-8618-B2FFCAB67F53}" type="datetimeFigureOut">
              <a:rPr lang="en-US" smtClean="0"/>
              <a:t>6/19/19</a:t>
            </a:fld>
            <a:endParaRPr lang="en-US"/>
          </a:p>
        </p:txBody>
      </p:sp>
      <p:sp>
        <p:nvSpPr>
          <p:cNvPr id="5" name="Footer Placeholder 4">
            <a:extLst>
              <a:ext uri="{FF2B5EF4-FFF2-40B4-BE49-F238E27FC236}">
                <a16:creationId xmlns:a16="http://schemas.microsoft.com/office/drawing/2014/main" id="{D32D4B9F-58F4-9840-A763-E0EEE6CF8F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72F04A-0F22-C047-9062-F180DB1B469C}"/>
              </a:ext>
            </a:extLst>
          </p:cNvPr>
          <p:cNvSpPr>
            <a:spLocks noGrp="1"/>
          </p:cNvSpPr>
          <p:nvPr>
            <p:ph type="sldNum" sz="quarter" idx="12"/>
          </p:nvPr>
        </p:nvSpPr>
        <p:spPr/>
        <p:txBody>
          <a:bodyPr/>
          <a:lstStyle/>
          <a:p>
            <a:fld id="{CC8A4438-6BE3-5B43-BB13-9679915E81A5}" type="slidenum">
              <a:rPr lang="en-US" smtClean="0"/>
              <a:t>‹#›</a:t>
            </a:fld>
            <a:endParaRPr lang="en-US"/>
          </a:p>
        </p:txBody>
      </p:sp>
    </p:spTree>
    <p:extLst>
      <p:ext uri="{BB962C8B-B14F-4D97-AF65-F5344CB8AC3E}">
        <p14:creationId xmlns:p14="http://schemas.microsoft.com/office/powerpoint/2010/main" val="1135848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35BC-4FE4-A647-AF1F-4E8D989DF2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E4E687-AD7A-2946-AD0B-71203256554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618593-A2F4-2742-AB47-CDFE2819B20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379DB8-77DE-8D4C-858C-6D6ADFBD8A74}"/>
              </a:ext>
            </a:extLst>
          </p:cNvPr>
          <p:cNvSpPr>
            <a:spLocks noGrp="1"/>
          </p:cNvSpPr>
          <p:nvPr>
            <p:ph type="dt" sz="half" idx="10"/>
          </p:nvPr>
        </p:nvSpPr>
        <p:spPr/>
        <p:txBody>
          <a:bodyPr/>
          <a:lstStyle/>
          <a:p>
            <a:fld id="{5FF4073F-29EA-8841-8618-B2FFCAB67F53}" type="datetimeFigureOut">
              <a:rPr lang="en-US" smtClean="0"/>
              <a:t>6/19/19</a:t>
            </a:fld>
            <a:endParaRPr lang="en-US"/>
          </a:p>
        </p:txBody>
      </p:sp>
      <p:sp>
        <p:nvSpPr>
          <p:cNvPr id="6" name="Footer Placeholder 5">
            <a:extLst>
              <a:ext uri="{FF2B5EF4-FFF2-40B4-BE49-F238E27FC236}">
                <a16:creationId xmlns:a16="http://schemas.microsoft.com/office/drawing/2014/main" id="{128A78E7-17E5-6F47-9C08-2E5FBD35F5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829A6B-8466-3547-851A-2E8423D8AE48}"/>
              </a:ext>
            </a:extLst>
          </p:cNvPr>
          <p:cNvSpPr>
            <a:spLocks noGrp="1"/>
          </p:cNvSpPr>
          <p:nvPr>
            <p:ph type="sldNum" sz="quarter" idx="12"/>
          </p:nvPr>
        </p:nvSpPr>
        <p:spPr/>
        <p:txBody>
          <a:bodyPr/>
          <a:lstStyle/>
          <a:p>
            <a:fld id="{CC8A4438-6BE3-5B43-BB13-9679915E81A5}" type="slidenum">
              <a:rPr lang="en-US" smtClean="0"/>
              <a:t>‹#›</a:t>
            </a:fld>
            <a:endParaRPr lang="en-US"/>
          </a:p>
        </p:txBody>
      </p:sp>
    </p:spTree>
    <p:extLst>
      <p:ext uri="{BB962C8B-B14F-4D97-AF65-F5344CB8AC3E}">
        <p14:creationId xmlns:p14="http://schemas.microsoft.com/office/powerpoint/2010/main" val="4220468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F7A1F-E462-2B4B-9EE5-7EC7F37AD2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233CB9-BFDC-A94B-873D-A8E0C90FB4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07B8C45-5C7B-3340-8B6B-A8544B1EED4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8A1751-A226-1344-BCB9-F2C08FC41D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13A110D-C938-AE4C-A7AE-4DB15398C9F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E637F3-8411-1D4C-BDD5-924BCC712D20}"/>
              </a:ext>
            </a:extLst>
          </p:cNvPr>
          <p:cNvSpPr>
            <a:spLocks noGrp="1"/>
          </p:cNvSpPr>
          <p:nvPr>
            <p:ph type="dt" sz="half" idx="10"/>
          </p:nvPr>
        </p:nvSpPr>
        <p:spPr/>
        <p:txBody>
          <a:bodyPr/>
          <a:lstStyle/>
          <a:p>
            <a:fld id="{5FF4073F-29EA-8841-8618-B2FFCAB67F53}" type="datetimeFigureOut">
              <a:rPr lang="en-US" smtClean="0"/>
              <a:t>6/19/19</a:t>
            </a:fld>
            <a:endParaRPr lang="en-US"/>
          </a:p>
        </p:txBody>
      </p:sp>
      <p:sp>
        <p:nvSpPr>
          <p:cNvPr id="8" name="Footer Placeholder 7">
            <a:extLst>
              <a:ext uri="{FF2B5EF4-FFF2-40B4-BE49-F238E27FC236}">
                <a16:creationId xmlns:a16="http://schemas.microsoft.com/office/drawing/2014/main" id="{4D2CAC4F-4A3F-8640-B28F-3D5FFD72E1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391246-CA45-CF4A-B5DD-FA4271652678}"/>
              </a:ext>
            </a:extLst>
          </p:cNvPr>
          <p:cNvSpPr>
            <a:spLocks noGrp="1"/>
          </p:cNvSpPr>
          <p:nvPr>
            <p:ph type="sldNum" sz="quarter" idx="12"/>
          </p:nvPr>
        </p:nvSpPr>
        <p:spPr/>
        <p:txBody>
          <a:bodyPr/>
          <a:lstStyle/>
          <a:p>
            <a:fld id="{CC8A4438-6BE3-5B43-BB13-9679915E81A5}" type="slidenum">
              <a:rPr lang="en-US" smtClean="0"/>
              <a:t>‹#›</a:t>
            </a:fld>
            <a:endParaRPr lang="en-US"/>
          </a:p>
        </p:txBody>
      </p:sp>
    </p:spTree>
    <p:extLst>
      <p:ext uri="{BB962C8B-B14F-4D97-AF65-F5344CB8AC3E}">
        <p14:creationId xmlns:p14="http://schemas.microsoft.com/office/powerpoint/2010/main" val="1379419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7641F-B62F-014A-A215-A63F951696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C91FFA-E6D5-CB42-B548-6C49DD43C1A4}"/>
              </a:ext>
            </a:extLst>
          </p:cNvPr>
          <p:cNvSpPr>
            <a:spLocks noGrp="1"/>
          </p:cNvSpPr>
          <p:nvPr>
            <p:ph type="dt" sz="half" idx="10"/>
          </p:nvPr>
        </p:nvSpPr>
        <p:spPr/>
        <p:txBody>
          <a:bodyPr/>
          <a:lstStyle/>
          <a:p>
            <a:fld id="{5FF4073F-29EA-8841-8618-B2FFCAB67F53}" type="datetimeFigureOut">
              <a:rPr lang="en-US" smtClean="0"/>
              <a:t>6/19/19</a:t>
            </a:fld>
            <a:endParaRPr lang="en-US"/>
          </a:p>
        </p:txBody>
      </p:sp>
      <p:sp>
        <p:nvSpPr>
          <p:cNvPr id="4" name="Footer Placeholder 3">
            <a:extLst>
              <a:ext uri="{FF2B5EF4-FFF2-40B4-BE49-F238E27FC236}">
                <a16:creationId xmlns:a16="http://schemas.microsoft.com/office/drawing/2014/main" id="{D4087A1F-A8F6-624F-BC9A-9EE0DEC897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BD1EEC-DC44-AB4B-9655-1E33DA970281}"/>
              </a:ext>
            </a:extLst>
          </p:cNvPr>
          <p:cNvSpPr>
            <a:spLocks noGrp="1"/>
          </p:cNvSpPr>
          <p:nvPr>
            <p:ph type="sldNum" sz="quarter" idx="12"/>
          </p:nvPr>
        </p:nvSpPr>
        <p:spPr/>
        <p:txBody>
          <a:bodyPr/>
          <a:lstStyle/>
          <a:p>
            <a:fld id="{CC8A4438-6BE3-5B43-BB13-9679915E81A5}" type="slidenum">
              <a:rPr lang="en-US" smtClean="0"/>
              <a:t>‹#›</a:t>
            </a:fld>
            <a:endParaRPr lang="en-US"/>
          </a:p>
        </p:txBody>
      </p:sp>
    </p:spTree>
    <p:extLst>
      <p:ext uri="{BB962C8B-B14F-4D97-AF65-F5344CB8AC3E}">
        <p14:creationId xmlns:p14="http://schemas.microsoft.com/office/powerpoint/2010/main" val="1394485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C61542-BED2-5442-A05B-F37E9F864450}"/>
              </a:ext>
            </a:extLst>
          </p:cNvPr>
          <p:cNvSpPr>
            <a:spLocks noGrp="1"/>
          </p:cNvSpPr>
          <p:nvPr>
            <p:ph type="dt" sz="half" idx="10"/>
          </p:nvPr>
        </p:nvSpPr>
        <p:spPr/>
        <p:txBody>
          <a:bodyPr/>
          <a:lstStyle/>
          <a:p>
            <a:fld id="{5FF4073F-29EA-8841-8618-B2FFCAB67F53}" type="datetimeFigureOut">
              <a:rPr lang="en-US" smtClean="0"/>
              <a:t>6/19/19</a:t>
            </a:fld>
            <a:endParaRPr lang="en-US"/>
          </a:p>
        </p:txBody>
      </p:sp>
      <p:sp>
        <p:nvSpPr>
          <p:cNvPr id="3" name="Footer Placeholder 2">
            <a:extLst>
              <a:ext uri="{FF2B5EF4-FFF2-40B4-BE49-F238E27FC236}">
                <a16:creationId xmlns:a16="http://schemas.microsoft.com/office/drawing/2014/main" id="{34C393DF-1AC0-A74C-A43B-7E8139558B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E6DA72-A40C-B548-97B6-C0D89A8E9D5E}"/>
              </a:ext>
            </a:extLst>
          </p:cNvPr>
          <p:cNvSpPr>
            <a:spLocks noGrp="1"/>
          </p:cNvSpPr>
          <p:nvPr>
            <p:ph type="sldNum" sz="quarter" idx="12"/>
          </p:nvPr>
        </p:nvSpPr>
        <p:spPr/>
        <p:txBody>
          <a:bodyPr/>
          <a:lstStyle/>
          <a:p>
            <a:fld id="{CC8A4438-6BE3-5B43-BB13-9679915E81A5}" type="slidenum">
              <a:rPr lang="en-US" smtClean="0"/>
              <a:t>‹#›</a:t>
            </a:fld>
            <a:endParaRPr lang="en-US"/>
          </a:p>
        </p:txBody>
      </p:sp>
    </p:spTree>
    <p:extLst>
      <p:ext uri="{BB962C8B-B14F-4D97-AF65-F5344CB8AC3E}">
        <p14:creationId xmlns:p14="http://schemas.microsoft.com/office/powerpoint/2010/main" val="3626860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F04A-0E62-8C41-BF82-68401E70FD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6A525D-0952-514A-8559-73A1A587C5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061682-8A12-A54E-9F9E-B165B3B007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5459D2-C54C-994D-8C28-B2C3BE56164D}"/>
              </a:ext>
            </a:extLst>
          </p:cNvPr>
          <p:cNvSpPr>
            <a:spLocks noGrp="1"/>
          </p:cNvSpPr>
          <p:nvPr>
            <p:ph type="dt" sz="half" idx="10"/>
          </p:nvPr>
        </p:nvSpPr>
        <p:spPr/>
        <p:txBody>
          <a:bodyPr/>
          <a:lstStyle/>
          <a:p>
            <a:fld id="{5FF4073F-29EA-8841-8618-B2FFCAB67F53}" type="datetimeFigureOut">
              <a:rPr lang="en-US" smtClean="0"/>
              <a:t>6/19/19</a:t>
            </a:fld>
            <a:endParaRPr lang="en-US"/>
          </a:p>
        </p:txBody>
      </p:sp>
      <p:sp>
        <p:nvSpPr>
          <p:cNvPr id="6" name="Footer Placeholder 5">
            <a:extLst>
              <a:ext uri="{FF2B5EF4-FFF2-40B4-BE49-F238E27FC236}">
                <a16:creationId xmlns:a16="http://schemas.microsoft.com/office/drawing/2014/main" id="{6A5EE312-671A-C94D-A36A-D15FF00DC1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AF4355-B233-A44B-B8C0-75F20E4165E1}"/>
              </a:ext>
            </a:extLst>
          </p:cNvPr>
          <p:cNvSpPr>
            <a:spLocks noGrp="1"/>
          </p:cNvSpPr>
          <p:nvPr>
            <p:ph type="sldNum" sz="quarter" idx="12"/>
          </p:nvPr>
        </p:nvSpPr>
        <p:spPr/>
        <p:txBody>
          <a:bodyPr/>
          <a:lstStyle/>
          <a:p>
            <a:fld id="{CC8A4438-6BE3-5B43-BB13-9679915E81A5}" type="slidenum">
              <a:rPr lang="en-US" smtClean="0"/>
              <a:t>‹#›</a:t>
            </a:fld>
            <a:endParaRPr lang="en-US"/>
          </a:p>
        </p:txBody>
      </p:sp>
    </p:spTree>
    <p:extLst>
      <p:ext uri="{BB962C8B-B14F-4D97-AF65-F5344CB8AC3E}">
        <p14:creationId xmlns:p14="http://schemas.microsoft.com/office/powerpoint/2010/main" val="1816734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FCEB6-9C7F-254D-9003-887CFFAFFF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B4E75E-AEDB-3E4F-961F-4EE405257C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153AF0-91E2-EB49-A21A-AE17243605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2B33178-271A-664B-91D0-FB7803CFB8DE}"/>
              </a:ext>
            </a:extLst>
          </p:cNvPr>
          <p:cNvSpPr>
            <a:spLocks noGrp="1"/>
          </p:cNvSpPr>
          <p:nvPr>
            <p:ph type="dt" sz="half" idx="10"/>
          </p:nvPr>
        </p:nvSpPr>
        <p:spPr/>
        <p:txBody>
          <a:bodyPr/>
          <a:lstStyle/>
          <a:p>
            <a:fld id="{5FF4073F-29EA-8841-8618-B2FFCAB67F53}" type="datetimeFigureOut">
              <a:rPr lang="en-US" smtClean="0"/>
              <a:t>6/19/19</a:t>
            </a:fld>
            <a:endParaRPr lang="en-US"/>
          </a:p>
        </p:txBody>
      </p:sp>
      <p:sp>
        <p:nvSpPr>
          <p:cNvPr id="6" name="Footer Placeholder 5">
            <a:extLst>
              <a:ext uri="{FF2B5EF4-FFF2-40B4-BE49-F238E27FC236}">
                <a16:creationId xmlns:a16="http://schemas.microsoft.com/office/drawing/2014/main" id="{C0D20EEB-5EE3-C541-BC58-4AB15C5118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22035E-EBCB-4F46-88F8-D0A2EF441714}"/>
              </a:ext>
            </a:extLst>
          </p:cNvPr>
          <p:cNvSpPr>
            <a:spLocks noGrp="1"/>
          </p:cNvSpPr>
          <p:nvPr>
            <p:ph type="sldNum" sz="quarter" idx="12"/>
          </p:nvPr>
        </p:nvSpPr>
        <p:spPr/>
        <p:txBody>
          <a:bodyPr/>
          <a:lstStyle/>
          <a:p>
            <a:fld id="{CC8A4438-6BE3-5B43-BB13-9679915E81A5}" type="slidenum">
              <a:rPr lang="en-US" smtClean="0"/>
              <a:t>‹#›</a:t>
            </a:fld>
            <a:endParaRPr lang="en-US"/>
          </a:p>
        </p:txBody>
      </p:sp>
    </p:spTree>
    <p:extLst>
      <p:ext uri="{BB962C8B-B14F-4D97-AF65-F5344CB8AC3E}">
        <p14:creationId xmlns:p14="http://schemas.microsoft.com/office/powerpoint/2010/main" val="2017999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5A6D8F-ADDA-7E45-9673-793EBD0610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BC588C-4A47-8C42-B56D-606B15C76B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03EA5B-3FA4-D74C-9B35-C865C4A686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F4073F-29EA-8841-8618-B2FFCAB67F53}" type="datetimeFigureOut">
              <a:rPr lang="en-US" smtClean="0"/>
              <a:t>6/19/19</a:t>
            </a:fld>
            <a:endParaRPr lang="en-US"/>
          </a:p>
        </p:txBody>
      </p:sp>
      <p:sp>
        <p:nvSpPr>
          <p:cNvPr id="5" name="Footer Placeholder 4">
            <a:extLst>
              <a:ext uri="{FF2B5EF4-FFF2-40B4-BE49-F238E27FC236}">
                <a16:creationId xmlns:a16="http://schemas.microsoft.com/office/drawing/2014/main" id="{33026008-D25A-5648-A78C-23F75E36B1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BE20D3-B2E5-8B41-AD64-147C6CE671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8A4438-6BE3-5B43-BB13-9679915E81A5}" type="slidenum">
              <a:rPr lang="en-US" smtClean="0"/>
              <a:t>‹#›</a:t>
            </a:fld>
            <a:endParaRPr lang="en-US"/>
          </a:p>
        </p:txBody>
      </p:sp>
    </p:spTree>
    <p:extLst>
      <p:ext uri="{BB962C8B-B14F-4D97-AF65-F5344CB8AC3E}">
        <p14:creationId xmlns:p14="http://schemas.microsoft.com/office/powerpoint/2010/main" val="1937689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NULL"/><Relationship Id="rId4" Type="http://schemas.openxmlformats.org/officeDocument/2006/relationships/customXml" Target="../ink/ink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61BBED4-8B94-804B-AAEF-8DAF429EDE95}"/>
              </a:ext>
            </a:extLst>
          </p:cNvPr>
          <p:cNvSpPr txBox="1">
            <a:spLocks/>
          </p:cNvSpPr>
          <p:nvPr/>
        </p:nvSpPr>
        <p:spPr>
          <a:xfrm>
            <a:off x="1555629" y="1757840"/>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rgbClr val="F79E50"/>
                </a:solidFill>
                <a:latin typeface="Lobster 1.3" panose="02000506000000020003" pitchFamily="2" charset="0"/>
              </a:rPr>
              <a:t>Oh, the Places You’ll Go</a:t>
            </a:r>
            <a:br>
              <a:rPr lang="en-US" dirty="0">
                <a:solidFill>
                  <a:srgbClr val="F79E50"/>
                </a:solidFill>
                <a:latin typeface="Lobster 1.3" panose="02000506000000020003" pitchFamily="2" charset="0"/>
              </a:rPr>
            </a:br>
            <a:r>
              <a:rPr lang="en-US" dirty="0">
                <a:solidFill>
                  <a:srgbClr val="F79E50"/>
                </a:solidFill>
                <a:latin typeface="Lobster 1.3" panose="02000506000000020003" pitchFamily="2" charset="0"/>
              </a:rPr>
              <a:t>…and Eat!</a:t>
            </a:r>
          </a:p>
        </p:txBody>
      </p:sp>
      <p:sp>
        <p:nvSpPr>
          <p:cNvPr id="2" name="Title 1">
            <a:extLst>
              <a:ext uri="{FF2B5EF4-FFF2-40B4-BE49-F238E27FC236}">
                <a16:creationId xmlns:a16="http://schemas.microsoft.com/office/drawing/2014/main" id="{844E138F-8B88-294C-AC1A-9E2F81763C30}"/>
              </a:ext>
            </a:extLst>
          </p:cNvPr>
          <p:cNvSpPr>
            <a:spLocks noGrp="1"/>
          </p:cNvSpPr>
          <p:nvPr>
            <p:ph type="ctrTitle"/>
          </p:nvPr>
        </p:nvSpPr>
        <p:spPr>
          <a:xfrm>
            <a:off x="1506747" y="1743464"/>
            <a:ext cx="9144000" cy="2387600"/>
          </a:xfrm>
        </p:spPr>
        <p:txBody>
          <a:bodyPr/>
          <a:lstStyle/>
          <a:p>
            <a:r>
              <a:rPr lang="en-US" dirty="0">
                <a:solidFill>
                  <a:schemeClr val="bg1"/>
                </a:solidFill>
                <a:latin typeface="Lobster 1.3" panose="02000506000000020003" pitchFamily="2" charset="0"/>
              </a:rPr>
              <a:t>Oh, the Places You’ll Go</a:t>
            </a:r>
            <a:br>
              <a:rPr lang="en-US" dirty="0">
                <a:solidFill>
                  <a:schemeClr val="bg1"/>
                </a:solidFill>
                <a:latin typeface="Lobster 1.3" panose="02000506000000020003" pitchFamily="2" charset="0"/>
              </a:rPr>
            </a:br>
            <a:r>
              <a:rPr lang="en-US" dirty="0">
                <a:solidFill>
                  <a:schemeClr val="bg1"/>
                </a:solidFill>
                <a:latin typeface="Lobster 1.3" panose="02000506000000020003" pitchFamily="2" charset="0"/>
              </a:rPr>
              <a:t>…and Eat!</a:t>
            </a:r>
          </a:p>
        </p:txBody>
      </p:sp>
      <p:sp>
        <p:nvSpPr>
          <p:cNvPr id="3" name="Subtitle 2">
            <a:extLst>
              <a:ext uri="{FF2B5EF4-FFF2-40B4-BE49-F238E27FC236}">
                <a16:creationId xmlns:a16="http://schemas.microsoft.com/office/drawing/2014/main" id="{4D77C333-18A5-0E4D-8B2F-47663340C4E9}"/>
              </a:ext>
            </a:extLst>
          </p:cNvPr>
          <p:cNvSpPr>
            <a:spLocks noGrp="1"/>
          </p:cNvSpPr>
          <p:nvPr>
            <p:ph type="subTitle" idx="1"/>
          </p:nvPr>
        </p:nvSpPr>
        <p:spPr>
          <a:xfrm>
            <a:off x="1524000" y="4931596"/>
            <a:ext cx="9144000" cy="326204"/>
          </a:xfrm>
        </p:spPr>
        <p:txBody>
          <a:bodyPr>
            <a:normAutofit lnSpcReduction="10000"/>
          </a:bodyPr>
          <a:lstStyle/>
          <a:p>
            <a:r>
              <a:rPr lang="en-US" sz="1800" dirty="0"/>
              <a:t>Project-1 presented by Connie Pope, Alexis </a:t>
            </a:r>
            <a:r>
              <a:rPr lang="en-US" sz="1800" dirty="0" err="1"/>
              <a:t>Rajis</a:t>
            </a:r>
            <a:r>
              <a:rPr lang="en-US" sz="1800" dirty="0"/>
              <a:t>, Nam Truong</a:t>
            </a:r>
          </a:p>
        </p:txBody>
      </p:sp>
    </p:spTree>
    <p:extLst>
      <p:ext uri="{BB962C8B-B14F-4D97-AF65-F5344CB8AC3E}">
        <p14:creationId xmlns:p14="http://schemas.microsoft.com/office/powerpoint/2010/main" val="2461101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F9CC2A-1A0D-9A4D-83D9-5D5CB9C0556C}"/>
              </a:ext>
            </a:extLst>
          </p:cNvPr>
          <p:cNvPicPr>
            <a:picLocks noChangeAspect="1"/>
          </p:cNvPicPr>
          <p:nvPr/>
        </p:nvPicPr>
        <p:blipFill>
          <a:blip r:embed="rId3"/>
          <a:stretch>
            <a:fillRect/>
          </a:stretch>
        </p:blipFill>
        <p:spPr>
          <a:xfrm>
            <a:off x="7370615" y="2292949"/>
            <a:ext cx="3543877" cy="2871196"/>
          </a:xfrm>
          <a:prstGeom prst="rect">
            <a:avLst/>
          </a:prstGeom>
        </p:spPr>
      </p:pic>
      <p:pic>
        <p:nvPicPr>
          <p:cNvPr id="6" name="Picture 5">
            <a:extLst>
              <a:ext uri="{FF2B5EF4-FFF2-40B4-BE49-F238E27FC236}">
                <a16:creationId xmlns:a16="http://schemas.microsoft.com/office/drawing/2014/main" id="{A970CF6E-93AC-0044-9EA1-E396A67D89C0}"/>
              </a:ext>
            </a:extLst>
          </p:cNvPr>
          <p:cNvPicPr>
            <a:picLocks noChangeAspect="1"/>
          </p:cNvPicPr>
          <p:nvPr/>
        </p:nvPicPr>
        <p:blipFill>
          <a:blip r:embed="rId4"/>
          <a:stretch>
            <a:fillRect/>
          </a:stretch>
        </p:blipFill>
        <p:spPr>
          <a:xfrm>
            <a:off x="1284964" y="2100207"/>
            <a:ext cx="3543878" cy="3094879"/>
          </a:xfrm>
          <a:prstGeom prst="rect">
            <a:avLst/>
          </a:prstGeom>
        </p:spPr>
      </p:pic>
      <p:sp>
        <p:nvSpPr>
          <p:cNvPr id="7" name="Up Arrow 6">
            <a:extLst>
              <a:ext uri="{FF2B5EF4-FFF2-40B4-BE49-F238E27FC236}">
                <a16:creationId xmlns:a16="http://schemas.microsoft.com/office/drawing/2014/main" id="{7065FA2E-CD8E-B04D-BA8A-25B076F1AC13}"/>
              </a:ext>
            </a:extLst>
          </p:cNvPr>
          <p:cNvSpPr/>
          <p:nvPr/>
        </p:nvSpPr>
        <p:spPr>
          <a:xfrm rot="5400000">
            <a:off x="5954255" y="3097196"/>
            <a:ext cx="290949" cy="1100901"/>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B2F689A-6E38-1E44-85CF-2D00AC22A033}"/>
              </a:ext>
            </a:extLst>
          </p:cNvPr>
          <p:cNvSpPr txBox="1"/>
          <p:nvPr/>
        </p:nvSpPr>
        <p:spPr>
          <a:xfrm>
            <a:off x="1306286" y="865419"/>
            <a:ext cx="4290950" cy="584775"/>
          </a:xfrm>
          <a:prstGeom prst="rect">
            <a:avLst/>
          </a:prstGeom>
          <a:noFill/>
        </p:spPr>
        <p:txBody>
          <a:bodyPr wrap="square" rtlCol="0">
            <a:spAutoFit/>
          </a:bodyPr>
          <a:lstStyle/>
          <a:p>
            <a:r>
              <a:rPr lang="en-US" sz="3200" dirty="0">
                <a:latin typeface="Lobster 1.3" panose="02000506000000020003" pitchFamily="2" charset="0"/>
              </a:rPr>
              <a:t>Firebase </a:t>
            </a:r>
          </a:p>
        </p:txBody>
      </p:sp>
    </p:spTree>
    <p:extLst>
      <p:ext uri="{BB962C8B-B14F-4D97-AF65-F5344CB8AC3E}">
        <p14:creationId xmlns:p14="http://schemas.microsoft.com/office/powerpoint/2010/main" val="3168161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52D8D7-63FC-E24B-A480-50D638FC8FB9}"/>
              </a:ext>
            </a:extLst>
          </p:cNvPr>
          <p:cNvSpPr txBox="1"/>
          <p:nvPr/>
        </p:nvSpPr>
        <p:spPr>
          <a:xfrm>
            <a:off x="1306286" y="865419"/>
            <a:ext cx="4290950" cy="584775"/>
          </a:xfrm>
          <a:prstGeom prst="rect">
            <a:avLst/>
          </a:prstGeom>
          <a:noFill/>
        </p:spPr>
        <p:txBody>
          <a:bodyPr wrap="square" rtlCol="0">
            <a:spAutoFit/>
          </a:bodyPr>
          <a:lstStyle/>
          <a:p>
            <a:r>
              <a:rPr lang="en-US" sz="3200" dirty="0">
                <a:latin typeface="Lobster 1.3" panose="02000506000000020003" pitchFamily="2" charset="0"/>
              </a:rPr>
              <a:t>Design</a:t>
            </a:r>
          </a:p>
        </p:txBody>
      </p:sp>
      <p:pic>
        <p:nvPicPr>
          <p:cNvPr id="5" name="Picture 4">
            <a:extLst>
              <a:ext uri="{FF2B5EF4-FFF2-40B4-BE49-F238E27FC236}">
                <a16:creationId xmlns:a16="http://schemas.microsoft.com/office/drawing/2014/main" id="{B403CC01-D905-2845-8339-1248BF2B48AE}"/>
              </a:ext>
            </a:extLst>
          </p:cNvPr>
          <p:cNvPicPr>
            <a:picLocks noChangeAspect="1"/>
          </p:cNvPicPr>
          <p:nvPr/>
        </p:nvPicPr>
        <p:blipFill>
          <a:blip r:embed="rId3"/>
          <a:stretch>
            <a:fillRect/>
          </a:stretch>
        </p:blipFill>
        <p:spPr>
          <a:xfrm>
            <a:off x="1306287" y="1617184"/>
            <a:ext cx="4494104" cy="2923268"/>
          </a:xfrm>
          <a:prstGeom prst="rect">
            <a:avLst/>
          </a:prstGeom>
        </p:spPr>
      </p:pic>
      <p:pic>
        <p:nvPicPr>
          <p:cNvPr id="9" name="Picture 8">
            <a:extLst>
              <a:ext uri="{FF2B5EF4-FFF2-40B4-BE49-F238E27FC236}">
                <a16:creationId xmlns:a16="http://schemas.microsoft.com/office/drawing/2014/main" id="{41648842-D874-EF4B-8240-51AF98698FE1}"/>
              </a:ext>
            </a:extLst>
          </p:cNvPr>
          <p:cNvPicPr>
            <a:picLocks noChangeAspect="1"/>
          </p:cNvPicPr>
          <p:nvPr/>
        </p:nvPicPr>
        <p:blipFill>
          <a:blip r:embed="rId4"/>
          <a:stretch>
            <a:fillRect/>
          </a:stretch>
        </p:blipFill>
        <p:spPr>
          <a:xfrm>
            <a:off x="3724859" y="4817661"/>
            <a:ext cx="4690436" cy="2040340"/>
          </a:xfrm>
          <a:prstGeom prst="rect">
            <a:avLst/>
          </a:prstGeom>
        </p:spPr>
      </p:pic>
      <p:pic>
        <p:nvPicPr>
          <p:cNvPr id="11" name="Picture 10">
            <a:extLst>
              <a:ext uri="{FF2B5EF4-FFF2-40B4-BE49-F238E27FC236}">
                <a16:creationId xmlns:a16="http://schemas.microsoft.com/office/drawing/2014/main" id="{D43A4386-5FB7-E947-B57F-3DC2A785A7EB}"/>
              </a:ext>
            </a:extLst>
          </p:cNvPr>
          <p:cNvPicPr>
            <a:picLocks noChangeAspect="1"/>
          </p:cNvPicPr>
          <p:nvPr/>
        </p:nvPicPr>
        <p:blipFill>
          <a:blip r:embed="rId5"/>
          <a:stretch>
            <a:fillRect/>
          </a:stretch>
        </p:blipFill>
        <p:spPr>
          <a:xfrm>
            <a:off x="6339623" y="1617184"/>
            <a:ext cx="4408792" cy="2923267"/>
          </a:xfrm>
          <a:prstGeom prst="rect">
            <a:avLst/>
          </a:prstGeom>
        </p:spPr>
      </p:pic>
    </p:spTree>
    <p:extLst>
      <p:ext uri="{BB962C8B-B14F-4D97-AF65-F5344CB8AC3E}">
        <p14:creationId xmlns:p14="http://schemas.microsoft.com/office/powerpoint/2010/main" val="268856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3E262-BECB-5D43-B4EB-D9C733C9FFF5}"/>
              </a:ext>
            </a:extLst>
          </p:cNvPr>
          <p:cNvPicPr>
            <a:picLocks noChangeAspect="1"/>
          </p:cNvPicPr>
          <p:nvPr/>
        </p:nvPicPr>
        <p:blipFill>
          <a:blip r:embed="rId3"/>
          <a:stretch>
            <a:fillRect/>
          </a:stretch>
        </p:blipFill>
        <p:spPr>
          <a:xfrm>
            <a:off x="1561231" y="0"/>
            <a:ext cx="9069537" cy="6858000"/>
          </a:xfrm>
          <a:prstGeom prst="rect">
            <a:avLst/>
          </a:prstGeom>
          <a:ln>
            <a:solidFill>
              <a:schemeClr val="bg1"/>
            </a:solidFill>
          </a:ln>
        </p:spPr>
      </p:pic>
    </p:spTree>
    <p:extLst>
      <p:ext uri="{BB962C8B-B14F-4D97-AF65-F5344CB8AC3E}">
        <p14:creationId xmlns:p14="http://schemas.microsoft.com/office/powerpoint/2010/main" val="23655041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DC0DC7-9214-FA47-B4D6-81B2B41F528A}"/>
              </a:ext>
            </a:extLst>
          </p:cNvPr>
          <p:cNvSpPr/>
          <p:nvPr/>
        </p:nvSpPr>
        <p:spPr>
          <a:xfrm>
            <a:off x="3784978" y="2216705"/>
            <a:ext cx="6096000" cy="2784737"/>
          </a:xfrm>
          <a:prstGeom prst="rect">
            <a:avLst/>
          </a:prstGeom>
        </p:spPr>
        <p:txBody>
          <a:bodyPr>
            <a:spAutoFit/>
          </a:bodyPr>
          <a:lstStyle/>
          <a:p>
            <a:pPr marL="285750" indent="-285750">
              <a:lnSpc>
                <a:spcPct val="200000"/>
              </a:lnSpc>
              <a:buFont typeface="Arial" panose="020B0604020202020204" pitchFamily="34" charset="0"/>
              <a:buChar char="•"/>
            </a:pPr>
            <a:r>
              <a:rPr lang="en-US" dirty="0"/>
              <a:t>Came up with the title and travel theme</a:t>
            </a:r>
          </a:p>
          <a:p>
            <a:pPr marL="285750" indent="-285750">
              <a:lnSpc>
                <a:spcPct val="200000"/>
              </a:lnSpc>
              <a:buFont typeface="Arial" panose="020B0604020202020204" pitchFamily="34" charset="0"/>
              <a:buChar char="•"/>
            </a:pPr>
            <a:r>
              <a:rPr lang="en-US" dirty="0"/>
              <a:t>Worked on the Zomato and </a:t>
            </a:r>
            <a:r>
              <a:rPr lang="en-US" dirty="0" err="1"/>
              <a:t>Mapquest</a:t>
            </a:r>
            <a:r>
              <a:rPr lang="en-US" dirty="0"/>
              <a:t> APIs</a:t>
            </a:r>
          </a:p>
          <a:p>
            <a:pPr marL="285750" indent="-285750">
              <a:lnSpc>
                <a:spcPct val="200000"/>
              </a:lnSpc>
              <a:buFont typeface="Arial" panose="020B0604020202020204" pitchFamily="34" charset="0"/>
              <a:buChar char="•"/>
            </a:pPr>
            <a:r>
              <a:rPr lang="en-US" dirty="0"/>
              <a:t>Set up the AJAX results</a:t>
            </a:r>
          </a:p>
          <a:p>
            <a:pPr marL="285750" indent="-285750">
              <a:lnSpc>
                <a:spcPct val="200000"/>
              </a:lnSpc>
              <a:buFont typeface="Arial" panose="020B0604020202020204" pitchFamily="34" charset="0"/>
              <a:buChar char="•"/>
            </a:pPr>
            <a:r>
              <a:rPr lang="en-US" dirty="0"/>
              <a:t>Expanded on the results</a:t>
            </a:r>
          </a:p>
          <a:p>
            <a:pPr marL="285750" indent="-285750">
              <a:lnSpc>
                <a:spcPct val="200000"/>
              </a:lnSpc>
              <a:buFont typeface="Arial" panose="020B0604020202020204" pitchFamily="34" charset="0"/>
              <a:buChar char="•"/>
            </a:pPr>
            <a:r>
              <a:rPr lang="en-US" dirty="0"/>
              <a:t>General </a:t>
            </a:r>
            <a:r>
              <a:rPr lang="en-US" dirty="0" err="1"/>
              <a:t>delegater</a:t>
            </a:r>
            <a:r>
              <a:rPr lang="en-US" dirty="0"/>
              <a:t> of tasks.</a:t>
            </a:r>
          </a:p>
        </p:txBody>
      </p:sp>
      <p:sp>
        <p:nvSpPr>
          <p:cNvPr id="3" name="TextBox 2">
            <a:extLst>
              <a:ext uri="{FF2B5EF4-FFF2-40B4-BE49-F238E27FC236}">
                <a16:creationId xmlns:a16="http://schemas.microsoft.com/office/drawing/2014/main" id="{57B83E1F-BB26-FC41-AA67-DA22596947E3}"/>
              </a:ext>
            </a:extLst>
          </p:cNvPr>
          <p:cNvSpPr txBox="1"/>
          <p:nvPr/>
        </p:nvSpPr>
        <p:spPr>
          <a:xfrm>
            <a:off x="1306286" y="865419"/>
            <a:ext cx="4290950" cy="584775"/>
          </a:xfrm>
          <a:prstGeom prst="rect">
            <a:avLst/>
          </a:prstGeom>
          <a:noFill/>
        </p:spPr>
        <p:txBody>
          <a:bodyPr wrap="square" rtlCol="0">
            <a:spAutoFit/>
          </a:bodyPr>
          <a:lstStyle/>
          <a:p>
            <a:r>
              <a:rPr lang="en-US" sz="3200" dirty="0">
                <a:latin typeface="Lobster 1.3" panose="02000506000000020003" pitchFamily="2" charset="0"/>
              </a:rPr>
              <a:t>Connie’s contributions:</a:t>
            </a:r>
          </a:p>
        </p:txBody>
      </p:sp>
    </p:spTree>
    <p:extLst>
      <p:ext uri="{BB962C8B-B14F-4D97-AF65-F5344CB8AC3E}">
        <p14:creationId xmlns:p14="http://schemas.microsoft.com/office/powerpoint/2010/main" val="1743321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330F11-F28B-9943-90B8-E3C8093037D6}"/>
              </a:ext>
            </a:extLst>
          </p:cNvPr>
          <p:cNvSpPr txBox="1"/>
          <p:nvPr/>
        </p:nvSpPr>
        <p:spPr>
          <a:xfrm>
            <a:off x="1306286" y="865419"/>
            <a:ext cx="4290950" cy="584775"/>
          </a:xfrm>
          <a:prstGeom prst="rect">
            <a:avLst/>
          </a:prstGeom>
          <a:noFill/>
        </p:spPr>
        <p:txBody>
          <a:bodyPr wrap="square" rtlCol="0">
            <a:spAutoFit/>
          </a:bodyPr>
          <a:lstStyle/>
          <a:p>
            <a:r>
              <a:rPr lang="en-US" sz="3200" dirty="0">
                <a:latin typeface="Lobster 1.3" panose="02000506000000020003" pitchFamily="2" charset="0"/>
              </a:rPr>
              <a:t>Alexis’s contributions:</a:t>
            </a:r>
          </a:p>
        </p:txBody>
      </p:sp>
      <p:sp>
        <p:nvSpPr>
          <p:cNvPr id="4" name="Rectangle 3">
            <a:extLst>
              <a:ext uri="{FF2B5EF4-FFF2-40B4-BE49-F238E27FC236}">
                <a16:creationId xmlns:a16="http://schemas.microsoft.com/office/drawing/2014/main" id="{F1C1BBD2-3CB2-5242-9A0E-10704B3BDC6A}"/>
              </a:ext>
            </a:extLst>
          </p:cNvPr>
          <p:cNvSpPr/>
          <p:nvPr/>
        </p:nvSpPr>
        <p:spPr>
          <a:xfrm>
            <a:off x="3784978" y="2216705"/>
            <a:ext cx="6096000" cy="2784737"/>
          </a:xfrm>
          <a:prstGeom prst="rect">
            <a:avLst/>
          </a:prstGeom>
        </p:spPr>
        <p:txBody>
          <a:bodyPr>
            <a:spAutoFit/>
          </a:bodyPr>
          <a:lstStyle/>
          <a:p>
            <a:pPr marL="285750" indent="-285750">
              <a:lnSpc>
                <a:spcPct val="200000"/>
              </a:lnSpc>
              <a:buFont typeface="Arial" panose="020B0604020202020204" pitchFamily="34" charset="0"/>
              <a:buChar char="•"/>
            </a:pPr>
            <a:r>
              <a:rPr lang="en-US" dirty="0"/>
              <a:t>Set up the Recent Search feature</a:t>
            </a:r>
          </a:p>
          <a:p>
            <a:pPr marL="285750" indent="-285750">
              <a:lnSpc>
                <a:spcPct val="200000"/>
              </a:lnSpc>
              <a:buFont typeface="Arial" panose="020B0604020202020204" pitchFamily="34" charset="0"/>
              <a:buChar char="•"/>
            </a:pPr>
            <a:r>
              <a:rPr lang="en-US" dirty="0"/>
              <a:t>Coded the callback from firebase to display on the webpage</a:t>
            </a:r>
          </a:p>
          <a:p>
            <a:pPr marL="285750" indent="-285750">
              <a:lnSpc>
                <a:spcPct val="200000"/>
              </a:lnSpc>
              <a:buFont typeface="Arial" panose="020B0604020202020204" pitchFamily="34" charset="0"/>
              <a:buChar char="•"/>
            </a:pPr>
            <a:r>
              <a:rPr lang="en-US" dirty="0"/>
              <a:t>Created the design and layout of the page</a:t>
            </a:r>
          </a:p>
          <a:p>
            <a:pPr marL="285750" indent="-285750">
              <a:lnSpc>
                <a:spcPct val="200000"/>
              </a:lnSpc>
              <a:buFont typeface="Arial" panose="020B0604020202020204" pitchFamily="34" charset="0"/>
              <a:buChar char="•"/>
            </a:pPr>
            <a:r>
              <a:rPr lang="en-US" dirty="0"/>
              <a:t>Added custom CSS.</a:t>
            </a:r>
          </a:p>
          <a:p>
            <a:pPr marL="285750" indent="-285750">
              <a:lnSpc>
                <a:spcPct val="200000"/>
              </a:lnSpc>
              <a:buFont typeface="Arial" panose="020B0604020202020204" pitchFamily="34" charset="0"/>
              <a:buChar char="•"/>
            </a:pPr>
            <a:r>
              <a:rPr lang="en-US" dirty="0"/>
              <a:t>Added restaurant photos to table.</a:t>
            </a:r>
          </a:p>
        </p:txBody>
      </p:sp>
    </p:spTree>
    <p:extLst>
      <p:ext uri="{BB962C8B-B14F-4D97-AF65-F5344CB8AC3E}">
        <p14:creationId xmlns:p14="http://schemas.microsoft.com/office/powerpoint/2010/main" val="692685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970BA6-645A-954B-ADCF-7DC2B75123A1}"/>
              </a:ext>
            </a:extLst>
          </p:cNvPr>
          <p:cNvSpPr txBox="1"/>
          <p:nvPr/>
        </p:nvSpPr>
        <p:spPr>
          <a:xfrm>
            <a:off x="1306286" y="865419"/>
            <a:ext cx="4290950" cy="584775"/>
          </a:xfrm>
          <a:prstGeom prst="rect">
            <a:avLst/>
          </a:prstGeom>
          <a:noFill/>
        </p:spPr>
        <p:txBody>
          <a:bodyPr wrap="square" rtlCol="0">
            <a:spAutoFit/>
          </a:bodyPr>
          <a:lstStyle/>
          <a:p>
            <a:r>
              <a:rPr lang="en-US" sz="3200" dirty="0">
                <a:latin typeface="Lobster 1.3" panose="02000506000000020003" pitchFamily="2" charset="0"/>
              </a:rPr>
              <a:t>Nam’s contributions:</a:t>
            </a:r>
          </a:p>
        </p:txBody>
      </p:sp>
      <p:sp>
        <p:nvSpPr>
          <p:cNvPr id="5" name="Rectangle 4">
            <a:extLst>
              <a:ext uri="{FF2B5EF4-FFF2-40B4-BE49-F238E27FC236}">
                <a16:creationId xmlns:a16="http://schemas.microsoft.com/office/drawing/2014/main" id="{AFC8E730-108A-EE43-ABB9-A38CFCC3D39E}"/>
              </a:ext>
            </a:extLst>
          </p:cNvPr>
          <p:cNvSpPr/>
          <p:nvPr/>
        </p:nvSpPr>
        <p:spPr>
          <a:xfrm>
            <a:off x="3784978" y="2216705"/>
            <a:ext cx="6096000" cy="1676741"/>
          </a:xfrm>
          <a:prstGeom prst="rect">
            <a:avLst/>
          </a:prstGeom>
        </p:spPr>
        <p:txBody>
          <a:bodyPr>
            <a:spAutoFit/>
          </a:bodyPr>
          <a:lstStyle/>
          <a:p>
            <a:pPr marL="285750" indent="-285750">
              <a:lnSpc>
                <a:spcPct val="200000"/>
              </a:lnSpc>
              <a:buFont typeface="Arial" panose="020B0604020202020204" pitchFamily="34" charset="0"/>
              <a:buChar char="•"/>
            </a:pPr>
            <a:r>
              <a:rPr lang="en-US" dirty="0"/>
              <a:t>Created the HTML skeleton</a:t>
            </a:r>
          </a:p>
          <a:p>
            <a:pPr marL="285750" indent="-285750">
              <a:lnSpc>
                <a:spcPct val="200000"/>
              </a:lnSpc>
              <a:buFont typeface="Arial" panose="020B0604020202020204" pitchFamily="34" charset="0"/>
              <a:buChar char="•"/>
            </a:pPr>
            <a:r>
              <a:rPr lang="en-US" dirty="0"/>
              <a:t>Pulled the API info into the table</a:t>
            </a:r>
          </a:p>
          <a:p>
            <a:pPr marL="285750" indent="-285750">
              <a:lnSpc>
                <a:spcPct val="200000"/>
              </a:lnSpc>
              <a:buFont typeface="Arial" panose="020B0604020202020204" pitchFamily="34" charset="0"/>
              <a:buChar char="•"/>
            </a:pPr>
            <a:r>
              <a:rPr lang="en-US" dirty="0"/>
              <a:t>Went over debugging</a:t>
            </a:r>
          </a:p>
        </p:txBody>
      </p:sp>
    </p:spTree>
    <p:extLst>
      <p:ext uri="{BB962C8B-B14F-4D97-AF65-F5344CB8AC3E}">
        <p14:creationId xmlns:p14="http://schemas.microsoft.com/office/powerpoint/2010/main" val="1931029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FFDC91-1DE1-904A-86FD-3043100AABAD}"/>
              </a:ext>
            </a:extLst>
          </p:cNvPr>
          <p:cNvPicPr>
            <a:picLocks noChangeAspect="1"/>
          </p:cNvPicPr>
          <p:nvPr/>
        </p:nvPicPr>
        <p:blipFill>
          <a:blip r:embed="rId3">
            <a:alphaModFix amt="35000"/>
          </a:blip>
          <a:stretch>
            <a:fillRect/>
          </a:stretch>
        </p:blipFill>
        <p:spPr>
          <a:xfrm>
            <a:off x="693303" y="453574"/>
            <a:ext cx="10768228" cy="5836868"/>
          </a:xfrm>
          <a:prstGeom prst="rect">
            <a:avLst/>
          </a:prstGeom>
        </p:spPr>
      </p:pic>
      <p:sp>
        <p:nvSpPr>
          <p:cNvPr id="5" name="TextBox 4">
            <a:extLst>
              <a:ext uri="{FF2B5EF4-FFF2-40B4-BE49-F238E27FC236}">
                <a16:creationId xmlns:a16="http://schemas.microsoft.com/office/drawing/2014/main" id="{3ADB06FB-83E3-124B-8C18-757044CD181B}"/>
              </a:ext>
            </a:extLst>
          </p:cNvPr>
          <p:cNvSpPr txBox="1"/>
          <p:nvPr/>
        </p:nvSpPr>
        <p:spPr>
          <a:xfrm>
            <a:off x="4656221" y="3045769"/>
            <a:ext cx="2850973" cy="707886"/>
          </a:xfrm>
          <a:prstGeom prst="rect">
            <a:avLst/>
          </a:prstGeom>
          <a:noFill/>
        </p:spPr>
        <p:txBody>
          <a:bodyPr wrap="none" rtlCol="0">
            <a:spAutoFit/>
          </a:bodyPr>
          <a:lstStyle/>
          <a:p>
            <a:r>
              <a:rPr lang="en-US" sz="4000" dirty="0">
                <a:solidFill>
                  <a:srgbClr val="F79E50"/>
                </a:solidFill>
                <a:latin typeface="Lobster 1.3" panose="02000506000000020003" pitchFamily="2" charset="0"/>
              </a:rPr>
              <a:t>Collaboration</a:t>
            </a:r>
          </a:p>
        </p:txBody>
      </p:sp>
      <p:sp>
        <p:nvSpPr>
          <p:cNvPr id="6" name="TextBox 5">
            <a:extLst>
              <a:ext uri="{FF2B5EF4-FFF2-40B4-BE49-F238E27FC236}">
                <a16:creationId xmlns:a16="http://schemas.microsoft.com/office/drawing/2014/main" id="{17AEB27D-C9C2-7B4C-9CFF-202401CE8B07}"/>
              </a:ext>
            </a:extLst>
          </p:cNvPr>
          <p:cNvSpPr txBox="1"/>
          <p:nvPr/>
        </p:nvSpPr>
        <p:spPr>
          <a:xfrm>
            <a:off x="4632156" y="3021705"/>
            <a:ext cx="2850973" cy="707886"/>
          </a:xfrm>
          <a:prstGeom prst="rect">
            <a:avLst/>
          </a:prstGeom>
          <a:noFill/>
        </p:spPr>
        <p:txBody>
          <a:bodyPr wrap="none" rtlCol="0">
            <a:spAutoFit/>
          </a:bodyPr>
          <a:lstStyle/>
          <a:p>
            <a:r>
              <a:rPr lang="en-US" sz="4000" dirty="0">
                <a:solidFill>
                  <a:schemeClr val="bg1"/>
                </a:solidFill>
                <a:latin typeface="Lobster 1.3" panose="02000506000000020003" pitchFamily="2" charset="0"/>
              </a:rPr>
              <a:t>Collaboration</a:t>
            </a:r>
          </a:p>
        </p:txBody>
      </p:sp>
      <p:sp>
        <p:nvSpPr>
          <p:cNvPr id="7" name="TextBox 6">
            <a:extLst>
              <a:ext uri="{FF2B5EF4-FFF2-40B4-BE49-F238E27FC236}">
                <a16:creationId xmlns:a16="http://schemas.microsoft.com/office/drawing/2014/main" id="{D8331EA0-736F-D64F-B939-3EFD6AB1CB08}"/>
              </a:ext>
            </a:extLst>
          </p:cNvPr>
          <p:cNvSpPr txBox="1"/>
          <p:nvPr/>
        </p:nvSpPr>
        <p:spPr>
          <a:xfrm>
            <a:off x="1339544" y="1930682"/>
            <a:ext cx="1190262" cy="369332"/>
          </a:xfrm>
          <a:prstGeom prst="rect">
            <a:avLst/>
          </a:prstGeom>
          <a:noFill/>
        </p:spPr>
        <p:txBody>
          <a:bodyPr wrap="none" rtlCol="0">
            <a:spAutoFit/>
          </a:bodyPr>
          <a:lstStyle/>
          <a:p>
            <a:r>
              <a:rPr lang="en-US" dirty="0"/>
              <a:t>Debugging</a:t>
            </a:r>
          </a:p>
        </p:txBody>
      </p:sp>
      <p:sp>
        <p:nvSpPr>
          <p:cNvPr id="8" name="TextBox 7">
            <a:extLst>
              <a:ext uri="{FF2B5EF4-FFF2-40B4-BE49-F238E27FC236}">
                <a16:creationId xmlns:a16="http://schemas.microsoft.com/office/drawing/2014/main" id="{A2DB1B87-7E4B-A142-B7F0-7872CDA0A922}"/>
              </a:ext>
            </a:extLst>
          </p:cNvPr>
          <p:cNvSpPr txBox="1"/>
          <p:nvPr/>
        </p:nvSpPr>
        <p:spPr>
          <a:xfrm>
            <a:off x="8569220" y="3729591"/>
            <a:ext cx="1697388" cy="369332"/>
          </a:xfrm>
          <a:prstGeom prst="rect">
            <a:avLst/>
          </a:prstGeom>
          <a:noFill/>
        </p:spPr>
        <p:txBody>
          <a:bodyPr wrap="none" rtlCol="0">
            <a:spAutoFit/>
          </a:bodyPr>
          <a:lstStyle/>
          <a:p>
            <a:r>
              <a:rPr lang="en-US" dirty="0"/>
              <a:t>Problem Solving</a:t>
            </a:r>
          </a:p>
        </p:txBody>
      </p:sp>
      <p:sp>
        <p:nvSpPr>
          <p:cNvPr id="9" name="TextBox 8">
            <a:extLst>
              <a:ext uri="{FF2B5EF4-FFF2-40B4-BE49-F238E27FC236}">
                <a16:creationId xmlns:a16="http://schemas.microsoft.com/office/drawing/2014/main" id="{DDC4A740-CAA2-DF43-AC56-7AF281EE9BD1}"/>
              </a:ext>
            </a:extLst>
          </p:cNvPr>
          <p:cNvSpPr txBox="1"/>
          <p:nvPr/>
        </p:nvSpPr>
        <p:spPr>
          <a:xfrm>
            <a:off x="2529806" y="5249333"/>
            <a:ext cx="825867" cy="369332"/>
          </a:xfrm>
          <a:prstGeom prst="rect">
            <a:avLst/>
          </a:prstGeom>
          <a:noFill/>
        </p:spPr>
        <p:txBody>
          <a:bodyPr wrap="none" rtlCol="0">
            <a:spAutoFit/>
          </a:bodyPr>
          <a:lstStyle/>
          <a:p>
            <a:r>
              <a:rPr lang="en-US" dirty="0" err="1"/>
              <a:t>Github</a:t>
            </a:r>
            <a:endParaRPr lang="en-US" dirty="0"/>
          </a:p>
        </p:txBody>
      </p:sp>
      <p:sp>
        <p:nvSpPr>
          <p:cNvPr id="10" name="TextBox 9">
            <a:extLst>
              <a:ext uri="{FF2B5EF4-FFF2-40B4-BE49-F238E27FC236}">
                <a16:creationId xmlns:a16="http://schemas.microsoft.com/office/drawing/2014/main" id="{DCDCDEC3-6646-3040-AD33-D85CBD62900A}"/>
              </a:ext>
            </a:extLst>
          </p:cNvPr>
          <p:cNvSpPr txBox="1"/>
          <p:nvPr/>
        </p:nvSpPr>
        <p:spPr>
          <a:xfrm>
            <a:off x="8496332" y="5464664"/>
            <a:ext cx="679994" cy="369332"/>
          </a:xfrm>
          <a:prstGeom prst="rect">
            <a:avLst/>
          </a:prstGeom>
          <a:noFill/>
        </p:spPr>
        <p:txBody>
          <a:bodyPr wrap="none" rtlCol="0">
            <a:spAutoFit/>
          </a:bodyPr>
          <a:lstStyle/>
          <a:p>
            <a:r>
              <a:rPr lang="en-US" dirty="0"/>
              <a:t>Ideas</a:t>
            </a:r>
          </a:p>
        </p:txBody>
      </p:sp>
      <p:sp>
        <p:nvSpPr>
          <p:cNvPr id="11" name="TextBox 10">
            <a:extLst>
              <a:ext uri="{FF2B5EF4-FFF2-40B4-BE49-F238E27FC236}">
                <a16:creationId xmlns:a16="http://schemas.microsoft.com/office/drawing/2014/main" id="{DD135EC2-EDB9-C940-9AD5-BBA2CEAE29F2}"/>
              </a:ext>
            </a:extLst>
          </p:cNvPr>
          <p:cNvSpPr txBox="1"/>
          <p:nvPr/>
        </p:nvSpPr>
        <p:spPr>
          <a:xfrm>
            <a:off x="7757219" y="1024004"/>
            <a:ext cx="2158220" cy="369332"/>
          </a:xfrm>
          <a:prstGeom prst="rect">
            <a:avLst/>
          </a:prstGeom>
          <a:noFill/>
        </p:spPr>
        <p:txBody>
          <a:bodyPr wrap="none" rtlCol="0">
            <a:spAutoFit/>
          </a:bodyPr>
          <a:lstStyle/>
          <a:p>
            <a:r>
              <a:rPr lang="en-US" dirty="0"/>
              <a:t>Project Management</a:t>
            </a:r>
          </a:p>
        </p:txBody>
      </p:sp>
      <p:sp>
        <p:nvSpPr>
          <p:cNvPr id="12" name="TextBox 11">
            <a:extLst>
              <a:ext uri="{FF2B5EF4-FFF2-40B4-BE49-F238E27FC236}">
                <a16:creationId xmlns:a16="http://schemas.microsoft.com/office/drawing/2014/main" id="{DCD3698D-FBE4-FB46-98A7-3FBAFBBDDEEE}"/>
              </a:ext>
            </a:extLst>
          </p:cNvPr>
          <p:cNvSpPr txBox="1"/>
          <p:nvPr/>
        </p:nvSpPr>
        <p:spPr>
          <a:xfrm>
            <a:off x="4671754" y="4658431"/>
            <a:ext cx="1241302" cy="369332"/>
          </a:xfrm>
          <a:prstGeom prst="rect">
            <a:avLst/>
          </a:prstGeom>
          <a:noFill/>
        </p:spPr>
        <p:txBody>
          <a:bodyPr wrap="none" rtlCol="0">
            <a:spAutoFit/>
          </a:bodyPr>
          <a:lstStyle/>
          <a:p>
            <a:r>
              <a:rPr lang="en-US" dirty="0"/>
              <a:t>Team Work</a:t>
            </a:r>
          </a:p>
        </p:txBody>
      </p:sp>
    </p:spTree>
    <p:extLst>
      <p:ext uri="{BB962C8B-B14F-4D97-AF65-F5344CB8AC3E}">
        <p14:creationId xmlns:p14="http://schemas.microsoft.com/office/powerpoint/2010/main" val="3301039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803484-9C22-5F4E-8F3C-E0A8D3A351BC}"/>
              </a:ext>
            </a:extLst>
          </p:cNvPr>
          <p:cNvSpPr/>
          <p:nvPr/>
        </p:nvSpPr>
        <p:spPr>
          <a:xfrm>
            <a:off x="3048000" y="1964382"/>
            <a:ext cx="6096000" cy="3338735"/>
          </a:xfrm>
          <a:prstGeom prst="rect">
            <a:avLst/>
          </a:prstGeom>
        </p:spPr>
        <p:txBody>
          <a:bodyPr>
            <a:spAutoFit/>
          </a:bodyPr>
          <a:lstStyle/>
          <a:p>
            <a:pPr marL="285750" indent="-285750">
              <a:lnSpc>
                <a:spcPct val="200000"/>
              </a:lnSpc>
              <a:buFont typeface="Arial" panose="020B0604020202020204" pitchFamily="34" charset="0"/>
              <a:buChar char="•"/>
            </a:pPr>
            <a:r>
              <a:rPr lang="en-US" dirty="0"/>
              <a:t>Forgetting ".length" in a ‘for’ loop</a:t>
            </a:r>
          </a:p>
          <a:p>
            <a:pPr marL="285750" indent="-285750">
              <a:lnSpc>
                <a:spcPct val="200000"/>
              </a:lnSpc>
              <a:buFont typeface="Arial" panose="020B0604020202020204" pitchFamily="34" charset="0"/>
              <a:buChar char="•"/>
            </a:pPr>
            <a:r>
              <a:rPr lang="en-US" dirty="0"/>
              <a:t>Figuring out why an API was not working </a:t>
            </a:r>
          </a:p>
          <a:p>
            <a:pPr marL="285750" indent="-285750">
              <a:lnSpc>
                <a:spcPct val="200000"/>
              </a:lnSpc>
              <a:buFont typeface="Arial" panose="020B0604020202020204" pitchFamily="34" charset="0"/>
              <a:buChar char="•"/>
            </a:pPr>
            <a:r>
              <a:rPr lang="en-US" dirty="0"/>
              <a:t>Getting the table to split into the correct columns</a:t>
            </a:r>
          </a:p>
          <a:p>
            <a:pPr marL="285750" indent="-285750">
              <a:lnSpc>
                <a:spcPct val="200000"/>
              </a:lnSpc>
              <a:buFont typeface="Arial" panose="020B0604020202020204" pitchFamily="34" charset="0"/>
              <a:buChar char="•"/>
            </a:pPr>
            <a:r>
              <a:rPr lang="en-US" dirty="0"/>
              <a:t>Making corrections to fix breaks</a:t>
            </a:r>
          </a:p>
          <a:p>
            <a:pPr marL="285750" indent="-285750">
              <a:lnSpc>
                <a:spcPct val="200000"/>
              </a:lnSpc>
              <a:buFont typeface="Arial" panose="020B0604020202020204" pitchFamily="34" charset="0"/>
              <a:buChar char="•"/>
            </a:pPr>
            <a:r>
              <a:rPr lang="en-US" dirty="0"/>
              <a:t>Creating a design that applied to the user demographics.</a:t>
            </a:r>
          </a:p>
          <a:p>
            <a:pPr marL="285750" indent="-285750">
              <a:lnSpc>
                <a:spcPct val="200000"/>
              </a:lnSpc>
              <a:buFont typeface="Arial" panose="020B0604020202020204" pitchFamily="34" charset="0"/>
              <a:buChar char="•"/>
            </a:pPr>
            <a:r>
              <a:rPr lang="en-US" dirty="0"/>
              <a:t>Solving merge conflicts in </a:t>
            </a:r>
            <a:r>
              <a:rPr lang="en-US" dirty="0" err="1"/>
              <a:t>github</a:t>
            </a:r>
            <a:endParaRPr lang="en-US" dirty="0"/>
          </a:p>
        </p:txBody>
      </p:sp>
      <p:sp>
        <p:nvSpPr>
          <p:cNvPr id="3" name="TextBox 2">
            <a:extLst>
              <a:ext uri="{FF2B5EF4-FFF2-40B4-BE49-F238E27FC236}">
                <a16:creationId xmlns:a16="http://schemas.microsoft.com/office/drawing/2014/main" id="{9834F085-52D6-6041-9B03-5740167E0B97}"/>
              </a:ext>
            </a:extLst>
          </p:cNvPr>
          <p:cNvSpPr txBox="1"/>
          <p:nvPr/>
        </p:nvSpPr>
        <p:spPr>
          <a:xfrm>
            <a:off x="1306286" y="865419"/>
            <a:ext cx="4290950" cy="584775"/>
          </a:xfrm>
          <a:prstGeom prst="rect">
            <a:avLst/>
          </a:prstGeom>
          <a:noFill/>
        </p:spPr>
        <p:txBody>
          <a:bodyPr wrap="square" rtlCol="0">
            <a:spAutoFit/>
          </a:bodyPr>
          <a:lstStyle/>
          <a:p>
            <a:r>
              <a:rPr lang="en-US" sz="3200" dirty="0">
                <a:latin typeface="Lobster 1.3" panose="02000506000000020003" pitchFamily="2" charset="0"/>
              </a:rPr>
              <a:t>Challenges:</a:t>
            </a:r>
          </a:p>
        </p:txBody>
      </p:sp>
    </p:spTree>
    <p:extLst>
      <p:ext uri="{BB962C8B-B14F-4D97-AF65-F5344CB8AC3E}">
        <p14:creationId xmlns:p14="http://schemas.microsoft.com/office/powerpoint/2010/main" val="3461919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C09121-08D1-1F4C-9CDE-AB04677C22D6}"/>
              </a:ext>
            </a:extLst>
          </p:cNvPr>
          <p:cNvSpPr/>
          <p:nvPr/>
        </p:nvSpPr>
        <p:spPr>
          <a:xfrm>
            <a:off x="2905404" y="2036631"/>
            <a:ext cx="7061200" cy="2230739"/>
          </a:xfrm>
          <a:prstGeom prst="rect">
            <a:avLst/>
          </a:prstGeom>
        </p:spPr>
        <p:txBody>
          <a:bodyPr wrap="square">
            <a:spAutoFit/>
          </a:bodyPr>
          <a:lstStyle/>
          <a:p>
            <a:pPr marL="285750" indent="-285750">
              <a:lnSpc>
                <a:spcPct val="200000"/>
              </a:lnSpc>
              <a:buFont typeface="Arial" panose="020B0604020202020204" pitchFamily="34" charset="0"/>
              <a:buChar char="•"/>
            </a:pPr>
            <a:r>
              <a:rPr lang="en-US" dirty="0"/>
              <a:t>Adding directions to the restaurant from their selected location</a:t>
            </a:r>
          </a:p>
          <a:p>
            <a:pPr marL="285750" indent="-285750">
              <a:lnSpc>
                <a:spcPct val="200000"/>
              </a:lnSpc>
              <a:buFont typeface="Arial" panose="020B0604020202020204" pitchFamily="34" charset="0"/>
              <a:buChar char="•"/>
            </a:pPr>
            <a:r>
              <a:rPr lang="en-US" dirty="0"/>
              <a:t>Adding a favorites section</a:t>
            </a:r>
          </a:p>
          <a:p>
            <a:pPr marL="285750" indent="-285750">
              <a:lnSpc>
                <a:spcPct val="200000"/>
              </a:lnSpc>
              <a:buFont typeface="Arial" panose="020B0604020202020204" pitchFamily="34" charset="0"/>
              <a:buChar char="•"/>
            </a:pPr>
            <a:r>
              <a:rPr lang="en-US" dirty="0"/>
              <a:t>Adding a search by cuisine option</a:t>
            </a:r>
          </a:p>
          <a:p>
            <a:pPr marL="285750" indent="-285750">
              <a:lnSpc>
                <a:spcPct val="200000"/>
              </a:lnSpc>
              <a:buFont typeface="Arial" panose="020B0604020202020204" pitchFamily="34" charset="0"/>
              <a:buChar char="•"/>
            </a:pPr>
            <a:r>
              <a:rPr lang="en-US" dirty="0"/>
              <a:t>Incorporating a user login to save their personal searches.</a:t>
            </a:r>
          </a:p>
        </p:txBody>
      </p:sp>
      <p:sp>
        <p:nvSpPr>
          <p:cNvPr id="3" name="TextBox 2">
            <a:extLst>
              <a:ext uri="{FF2B5EF4-FFF2-40B4-BE49-F238E27FC236}">
                <a16:creationId xmlns:a16="http://schemas.microsoft.com/office/drawing/2014/main" id="{C970F4DE-7714-9A47-BC76-A311AA1C8C88}"/>
              </a:ext>
            </a:extLst>
          </p:cNvPr>
          <p:cNvSpPr txBox="1"/>
          <p:nvPr/>
        </p:nvSpPr>
        <p:spPr>
          <a:xfrm>
            <a:off x="1306286" y="865419"/>
            <a:ext cx="4290950" cy="584775"/>
          </a:xfrm>
          <a:prstGeom prst="rect">
            <a:avLst/>
          </a:prstGeom>
          <a:noFill/>
        </p:spPr>
        <p:txBody>
          <a:bodyPr wrap="square" rtlCol="0">
            <a:spAutoFit/>
          </a:bodyPr>
          <a:lstStyle/>
          <a:p>
            <a:r>
              <a:rPr lang="en-US" sz="3200" dirty="0">
                <a:latin typeface="Lobster 1.3" panose="02000506000000020003" pitchFamily="2" charset="0"/>
              </a:rPr>
              <a:t>Future Features:</a:t>
            </a:r>
          </a:p>
        </p:txBody>
      </p:sp>
      <p:pic>
        <p:nvPicPr>
          <p:cNvPr id="5" name="Picture 4">
            <a:extLst>
              <a:ext uri="{FF2B5EF4-FFF2-40B4-BE49-F238E27FC236}">
                <a16:creationId xmlns:a16="http://schemas.microsoft.com/office/drawing/2014/main" id="{96593163-6039-8842-8400-22143CBD3A69}"/>
              </a:ext>
            </a:extLst>
          </p:cNvPr>
          <p:cNvPicPr>
            <a:picLocks noChangeAspect="1"/>
          </p:cNvPicPr>
          <p:nvPr/>
        </p:nvPicPr>
        <p:blipFill>
          <a:blip r:embed="rId3"/>
          <a:stretch>
            <a:fillRect/>
          </a:stretch>
        </p:blipFill>
        <p:spPr>
          <a:xfrm>
            <a:off x="246822" y="5241641"/>
            <a:ext cx="4120147" cy="1349478"/>
          </a:xfrm>
          <a:prstGeom prst="rect">
            <a:avLst/>
          </a:prstGeom>
        </p:spPr>
      </p:pic>
      <p:pic>
        <p:nvPicPr>
          <p:cNvPr id="15" name="Picture 14">
            <a:extLst>
              <a:ext uri="{FF2B5EF4-FFF2-40B4-BE49-F238E27FC236}">
                <a16:creationId xmlns:a16="http://schemas.microsoft.com/office/drawing/2014/main" id="{6DCA03BB-4017-4742-B767-B40C54E88AAF}"/>
              </a:ext>
            </a:extLst>
          </p:cNvPr>
          <p:cNvPicPr>
            <a:picLocks noChangeAspect="1"/>
          </p:cNvPicPr>
          <p:nvPr/>
        </p:nvPicPr>
        <p:blipFill>
          <a:blip r:embed="rId4"/>
          <a:stretch>
            <a:fillRect/>
          </a:stretch>
        </p:blipFill>
        <p:spPr>
          <a:xfrm>
            <a:off x="5198261" y="5373886"/>
            <a:ext cx="1110527" cy="1084984"/>
          </a:xfrm>
          <a:prstGeom prst="rect">
            <a:avLst/>
          </a:prstGeom>
        </p:spPr>
      </p:pic>
      <p:pic>
        <p:nvPicPr>
          <p:cNvPr id="17" name="Picture 16">
            <a:extLst>
              <a:ext uri="{FF2B5EF4-FFF2-40B4-BE49-F238E27FC236}">
                <a16:creationId xmlns:a16="http://schemas.microsoft.com/office/drawing/2014/main" id="{B71A0B40-D7EC-D349-B8C2-4285156050C4}"/>
              </a:ext>
            </a:extLst>
          </p:cNvPr>
          <p:cNvPicPr>
            <a:picLocks noChangeAspect="1"/>
          </p:cNvPicPr>
          <p:nvPr/>
        </p:nvPicPr>
        <p:blipFill>
          <a:blip r:embed="rId5"/>
          <a:stretch>
            <a:fillRect/>
          </a:stretch>
        </p:blipFill>
        <p:spPr>
          <a:xfrm>
            <a:off x="7155837" y="5671981"/>
            <a:ext cx="1849760" cy="488796"/>
          </a:xfrm>
          <a:prstGeom prst="rect">
            <a:avLst/>
          </a:prstGeom>
        </p:spPr>
      </p:pic>
      <p:pic>
        <p:nvPicPr>
          <p:cNvPr id="19" name="Picture 18">
            <a:extLst>
              <a:ext uri="{FF2B5EF4-FFF2-40B4-BE49-F238E27FC236}">
                <a16:creationId xmlns:a16="http://schemas.microsoft.com/office/drawing/2014/main" id="{3EB6FBE8-AB67-DF4D-BF11-F9FB521D397C}"/>
              </a:ext>
            </a:extLst>
          </p:cNvPr>
          <p:cNvPicPr>
            <a:picLocks noChangeAspect="1"/>
          </p:cNvPicPr>
          <p:nvPr/>
        </p:nvPicPr>
        <p:blipFill>
          <a:blip r:embed="rId6"/>
          <a:stretch>
            <a:fillRect/>
          </a:stretch>
        </p:blipFill>
        <p:spPr>
          <a:xfrm>
            <a:off x="9589168" y="4534641"/>
            <a:ext cx="2369791" cy="2087470"/>
          </a:xfrm>
          <a:prstGeom prst="rect">
            <a:avLst/>
          </a:prstGeom>
        </p:spPr>
      </p:pic>
    </p:spTree>
    <p:extLst>
      <p:ext uri="{BB962C8B-B14F-4D97-AF65-F5344CB8AC3E}">
        <p14:creationId xmlns:p14="http://schemas.microsoft.com/office/powerpoint/2010/main" val="1899243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xplosion 2 5">
            <a:extLst>
              <a:ext uri="{FF2B5EF4-FFF2-40B4-BE49-F238E27FC236}">
                <a16:creationId xmlns:a16="http://schemas.microsoft.com/office/drawing/2014/main" id="{89D51EEE-D468-374C-ACAF-BE59B019CB83}"/>
              </a:ext>
            </a:extLst>
          </p:cNvPr>
          <p:cNvSpPr/>
          <p:nvPr/>
        </p:nvSpPr>
        <p:spPr>
          <a:xfrm>
            <a:off x="1302210" y="493295"/>
            <a:ext cx="9587580" cy="5715000"/>
          </a:xfrm>
          <a:prstGeom prst="irregularSeal2">
            <a:avLst/>
          </a:prstGeom>
          <a:gradFill flip="none" rotWithShape="1">
            <a:gsLst>
              <a:gs pos="35000">
                <a:schemeClr val="accent4">
                  <a:lumMod val="20000"/>
                  <a:lumOff val="80000"/>
                </a:schemeClr>
              </a:gs>
              <a:gs pos="100000">
                <a:schemeClr val="accent2">
                  <a:lumMod val="100000"/>
                </a:schemeClr>
              </a:gs>
            </a:gsLst>
            <a:path path="circle">
              <a:fillToRect l="50000" t="-80000" r="50000" b="180000"/>
            </a:path>
            <a:tileRect/>
          </a:gradFill>
          <a:ln>
            <a:solidFill>
              <a:srgbClr val="F79E50"/>
            </a:solidFill>
          </a:ln>
          <a:effectLst>
            <a:outerShdw blurRad="50800" dist="50800" dir="5400000" algn="ctr" rotWithShape="0">
              <a:srgbClr val="000000">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CDB138B-B54E-E744-BBD2-9274C34C3A30}"/>
              </a:ext>
            </a:extLst>
          </p:cNvPr>
          <p:cNvSpPr txBox="1">
            <a:spLocks/>
          </p:cNvSpPr>
          <p:nvPr/>
        </p:nvSpPr>
        <p:spPr>
          <a:xfrm>
            <a:off x="1336076" y="3177783"/>
            <a:ext cx="9144000" cy="8072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Lobster 1.3" panose="02000506000000020003" pitchFamily="2" charset="0"/>
              </a:rPr>
              <a:t>Demonstration</a:t>
            </a:r>
          </a:p>
        </p:txBody>
      </p:sp>
      <p:sp>
        <p:nvSpPr>
          <p:cNvPr id="7" name="Title 1">
            <a:extLst>
              <a:ext uri="{FF2B5EF4-FFF2-40B4-BE49-F238E27FC236}">
                <a16:creationId xmlns:a16="http://schemas.microsoft.com/office/drawing/2014/main" id="{1835E6EF-FC62-C24C-AE6D-3FEE5F88BB13}"/>
              </a:ext>
            </a:extLst>
          </p:cNvPr>
          <p:cNvSpPr txBox="1">
            <a:spLocks/>
          </p:cNvSpPr>
          <p:nvPr/>
        </p:nvSpPr>
        <p:spPr>
          <a:xfrm>
            <a:off x="1302210" y="3143917"/>
            <a:ext cx="9144000" cy="8072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Lobster 1.3" panose="02000506000000020003" pitchFamily="2" charset="0"/>
              </a:rPr>
              <a:t>Demonstration</a:t>
            </a:r>
          </a:p>
        </p:txBody>
      </p:sp>
    </p:spTree>
    <p:extLst>
      <p:ext uri="{BB962C8B-B14F-4D97-AF65-F5344CB8AC3E}">
        <p14:creationId xmlns:p14="http://schemas.microsoft.com/office/powerpoint/2010/main" val="8726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F343E9-32D9-E14B-A78C-05B8E5037179}"/>
              </a:ext>
            </a:extLst>
          </p:cNvPr>
          <p:cNvSpPr/>
          <p:nvPr/>
        </p:nvSpPr>
        <p:spPr>
          <a:xfrm>
            <a:off x="1863047" y="2691999"/>
            <a:ext cx="8465906" cy="1477328"/>
          </a:xfrm>
          <a:prstGeom prst="rect">
            <a:avLst/>
          </a:prstGeom>
        </p:spPr>
        <p:txBody>
          <a:bodyPr wrap="square">
            <a:spAutoFit/>
          </a:bodyPr>
          <a:lstStyle/>
          <a:p>
            <a:pPr algn="ctr"/>
            <a:r>
              <a:rPr lang="en-US" b="1" dirty="0"/>
              <a:t>Are you a FOODIE who likes to travel and explore your taste buds?</a:t>
            </a:r>
          </a:p>
          <a:p>
            <a:pPr algn="ctr"/>
            <a:br>
              <a:rPr lang="en-US" dirty="0"/>
            </a:br>
            <a:r>
              <a:rPr lang="en-US" b="1" dirty="0"/>
              <a:t>Think of all the amazing cuisines you can experience at top restaurants in that area.</a:t>
            </a:r>
          </a:p>
          <a:p>
            <a:pPr algn="ctr"/>
            <a:br>
              <a:rPr lang="en-US" dirty="0"/>
            </a:br>
            <a:r>
              <a:rPr lang="en-US" b="1" dirty="0"/>
              <a:t>Let's explore together!</a:t>
            </a:r>
            <a:endParaRPr lang="en-US" dirty="0"/>
          </a:p>
        </p:txBody>
      </p:sp>
    </p:spTree>
    <p:extLst>
      <p:ext uri="{BB962C8B-B14F-4D97-AF65-F5344CB8AC3E}">
        <p14:creationId xmlns:p14="http://schemas.microsoft.com/office/powerpoint/2010/main" val="1183050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004F72-E0AA-E44A-8ED2-0F56381A306C}"/>
              </a:ext>
            </a:extLst>
          </p:cNvPr>
          <p:cNvPicPr>
            <a:picLocks noChangeAspect="1"/>
          </p:cNvPicPr>
          <p:nvPr/>
        </p:nvPicPr>
        <p:blipFill>
          <a:blip r:embed="rId3">
            <a:alphaModFix amt="20000"/>
          </a:blip>
          <a:stretch>
            <a:fillRect/>
          </a:stretch>
        </p:blipFill>
        <p:spPr>
          <a:xfrm>
            <a:off x="842579" y="736599"/>
            <a:ext cx="10405110" cy="5364655"/>
          </a:xfrm>
          <a:prstGeom prst="rect">
            <a:avLst/>
          </a:prstGeom>
        </p:spPr>
      </p:pic>
      <p:sp>
        <p:nvSpPr>
          <p:cNvPr id="3" name="TextBox 2">
            <a:extLst>
              <a:ext uri="{FF2B5EF4-FFF2-40B4-BE49-F238E27FC236}">
                <a16:creationId xmlns:a16="http://schemas.microsoft.com/office/drawing/2014/main" id="{5C8F7888-EFC8-7F46-81A7-89E59A1735FF}"/>
              </a:ext>
            </a:extLst>
          </p:cNvPr>
          <p:cNvSpPr txBox="1"/>
          <p:nvPr/>
        </p:nvSpPr>
        <p:spPr>
          <a:xfrm>
            <a:off x="4760687" y="2918134"/>
            <a:ext cx="4290950" cy="646331"/>
          </a:xfrm>
          <a:prstGeom prst="rect">
            <a:avLst/>
          </a:prstGeom>
          <a:noFill/>
        </p:spPr>
        <p:txBody>
          <a:bodyPr wrap="square" rtlCol="0">
            <a:spAutoFit/>
          </a:bodyPr>
          <a:lstStyle/>
          <a:p>
            <a:r>
              <a:rPr lang="en-US" sz="3600" dirty="0">
                <a:latin typeface="Lobster 1.3" panose="02000506000000020003" pitchFamily="2" charset="0"/>
              </a:rPr>
              <a:t>Questions?</a:t>
            </a:r>
          </a:p>
        </p:txBody>
      </p:sp>
    </p:spTree>
    <p:extLst>
      <p:ext uri="{BB962C8B-B14F-4D97-AF65-F5344CB8AC3E}">
        <p14:creationId xmlns:p14="http://schemas.microsoft.com/office/powerpoint/2010/main" val="4094012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99AF0D-230F-1547-A164-2DE176CD49F5}"/>
              </a:ext>
            </a:extLst>
          </p:cNvPr>
          <p:cNvPicPr>
            <a:picLocks noChangeAspect="1"/>
          </p:cNvPicPr>
          <p:nvPr/>
        </p:nvPicPr>
        <p:blipFill>
          <a:blip r:embed="rId3"/>
          <a:stretch>
            <a:fillRect/>
          </a:stretch>
        </p:blipFill>
        <p:spPr>
          <a:xfrm>
            <a:off x="1917700" y="2255497"/>
            <a:ext cx="8356600" cy="2082800"/>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E7548215-D6B7-6148-B889-3CEA7FD9D90B}"/>
                  </a:ext>
                </a:extLst>
              </p14:cNvPr>
              <p14:cNvContentPartPr/>
              <p14:nvPr/>
            </p14:nvContentPartPr>
            <p14:xfrm>
              <a:off x="3618874" y="3716871"/>
              <a:ext cx="360" cy="360"/>
            </p14:xfrm>
          </p:contentPart>
        </mc:Choice>
        <mc:Fallback xmlns="">
          <p:pic>
            <p:nvPicPr>
              <p:cNvPr id="7" name="Ink 6">
                <a:extLst>
                  <a:ext uri="{FF2B5EF4-FFF2-40B4-BE49-F238E27FC236}">
                    <a16:creationId xmlns:a16="http://schemas.microsoft.com/office/drawing/2014/main" id="{E7548215-D6B7-6148-B889-3CEA7FD9D90B}"/>
                  </a:ext>
                </a:extLst>
              </p:cNvPr>
              <p:cNvPicPr/>
              <p:nvPr/>
            </p:nvPicPr>
            <p:blipFill>
              <a:blip r:embed="rId5"/>
              <a:stretch>
                <a:fillRect/>
              </a:stretch>
            </p:blipFill>
            <p:spPr>
              <a:xfrm>
                <a:off x="3609874" y="3707871"/>
                <a:ext cx="18000" cy="18000"/>
              </a:xfrm>
              <a:prstGeom prst="rect">
                <a:avLst/>
              </a:prstGeom>
            </p:spPr>
          </p:pic>
        </mc:Fallback>
      </mc:AlternateContent>
      <p:sp>
        <p:nvSpPr>
          <p:cNvPr id="13" name="Connector 12">
            <a:extLst>
              <a:ext uri="{FF2B5EF4-FFF2-40B4-BE49-F238E27FC236}">
                <a16:creationId xmlns:a16="http://schemas.microsoft.com/office/drawing/2014/main" id="{169B62B2-CF40-C749-97D3-9EDF25E4797B}"/>
              </a:ext>
            </a:extLst>
          </p:cNvPr>
          <p:cNvSpPr/>
          <p:nvPr/>
        </p:nvSpPr>
        <p:spPr>
          <a:xfrm>
            <a:off x="2041071" y="3651555"/>
            <a:ext cx="2400299" cy="740829"/>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 Arrow 15">
            <a:extLst>
              <a:ext uri="{FF2B5EF4-FFF2-40B4-BE49-F238E27FC236}">
                <a16:creationId xmlns:a16="http://schemas.microsoft.com/office/drawing/2014/main" id="{B0672A24-CD10-0542-81E0-36BB63861691}"/>
              </a:ext>
            </a:extLst>
          </p:cNvPr>
          <p:cNvSpPr/>
          <p:nvPr/>
        </p:nvSpPr>
        <p:spPr>
          <a:xfrm>
            <a:off x="3086103" y="4555670"/>
            <a:ext cx="244927" cy="506186"/>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3009DC0-D4E6-B54F-8525-08EF66FF9A79}"/>
              </a:ext>
            </a:extLst>
          </p:cNvPr>
          <p:cNvSpPr txBox="1"/>
          <p:nvPr/>
        </p:nvSpPr>
        <p:spPr>
          <a:xfrm>
            <a:off x="1306286" y="865419"/>
            <a:ext cx="2579914" cy="584775"/>
          </a:xfrm>
          <a:prstGeom prst="rect">
            <a:avLst/>
          </a:prstGeom>
          <a:noFill/>
        </p:spPr>
        <p:txBody>
          <a:bodyPr wrap="square" rtlCol="0">
            <a:spAutoFit/>
          </a:bodyPr>
          <a:lstStyle/>
          <a:p>
            <a:r>
              <a:rPr lang="en-US" sz="3200" dirty="0">
                <a:latin typeface="Lobster 1.3" panose="02000506000000020003" pitchFamily="2" charset="0"/>
              </a:rPr>
              <a:t>Problem:</a:t>
            </a:r>
          </a:p>
        </p:txBody>
      </p:sp>
    </p:spTree>
    <p:extLst>
      <p:ext uri="{BB962C8B-B14F-4D97-AF65-F5344CB8AC3E}">
        <p14:creationId xmlns:p14="http://schemas.microsoft.com/office/powerpoint/2010/main" val="910168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022A8B-C88D-8D4D-91D6-9A46B5FB3405}"/>
              </a:ext>
            </a:extLst>
          </p:cNvPr>
          <p:cNvSpPr txBox="1"/>
          <p:nvPr/>
        </p:nvSpPr>
        <p:spPr>
          <a:xfrm>
            <a:off x="1306286" y="865419"/>
            <a:ext cx="2579914" cy="584775"/>
          </a:xfrm>
          <a:prstGeom prst="rect">
            <a:avLst/>
          </a:prstGeom>
          <a:noFill/>
        </p:spPr>
        <p:txBody>
          <a:bodyPr wrap="square" rtlCol="0">
            <a:spAutoFit/>
          </a:bodyPr>
          <a:lstStyle/>
          <a:p>
            <a:r>
              <a:rPr lang="en-US" sz="3200" dirty="0">
                <a:latin typeface="Lobster 1.3" panose="02000506000000020003" pitchFamily="2" charset="0"/>
              </a:rPr>
              <a:t>Solution:</a:t>
            </a:r>
          </a:p>
        </p:txBody>
      </p:sp>
      <p:pic>
        <p:nvPicPr>
          <p:cNvPr id="7" name="Picture 6">
            <a:extLst>
              <a:ext uri="{FF2B5EF4-FFF2-40B4-BE49-F238E27FC236}">
                <a16:creationId xmlns:a16="http://schemas.microsoft.com/office/drawing/2014/main" id="{580E945B-D4EA-E744-A6D9-CE7C2E6757CC}"/>
              </a:ext>
            </a:extLst>
          </p:cNvPr>
          <p:cNvPicPr>
            <a:picLocks noChangeAspect="1"/>
          </p:cNvPicPr>
          <p:nvPr/>
        </p:nvPicPr>
        <p:blipFill>
          <a:blip r:embed="rId3"/>
          <a:stretch>
            <a:fillRect/>
          </a:stretch>
        </p:blipFill>
        <p:spPr>
          <a:xfrm>
            <a:off x="1640434" y="1931546"/>
            <a:ext cx="8911131" cy="4061035"/>
          </a:xfrm>
          <a:prstGeom prst="rect">
            <a:avLst/>
          </a:prstGeom>
        </p:spPr>
      </p:pic>
    </p:spTree>
    <p:extLst>
      <p:ext uri="{BB962C8B-B14F-4D97-AF65-F5344CB8AC3E}">
        <p14:creationId xmlns:p14="http://schemas.microsoft.com/office/powerpoint/2010/main" val="2002494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8B970A-4EA4-B048-BA0B-CC79ECDE8C02}"/>
              </a:ext>
            </a:extLst>
          </p:cNvPr>
          <p:cNvSpPr txBox="1"/>
          <p:nvPr/>
        </p:nvSpPr>
        <p:spPr>
          <a:xfrm>
            <a:off x="1306286" y="865419"/>
            <a:ext cx="2579914" cy="584775"/>
          </a:xfrm>
          <a:prstGeom prst="rect">
            <a:avLst/>
          </a:prstGeom>
          <a:noFill/>
        </p:spPr>
        <p:txBody>
          <a:bodyPr wrap="square" rtlCol="0">
            <a:spAutoFit/>
          </a:bodyPr>
          <a:lstStyle/>
          <a:p>
            <a:r>
              <a:rPr lang="en-US" sz="3200" dirty="0">
                <a:latin typeface="Lobster 1.3" panose="02000506000000020003" pitchFamily="2" charset="0"/>
              </a:rPr>
              <a:t>Solution:</a:t>
            </a:r>
          </a:p>
        </p:txBody>
      </p:sp>
      <p:pic>
        <p:nvPicPr>
          <p:cNvPr id="7" name="Picture 6">
            <a:extLst>
              <a:ext uri="{FF2B5EF4-FFF2-40B4-BE49-F238E27FC236}">
                <a16:creationId xmlns:a16="http://schemas.microsoft.com/office/drawing/2014/main" id="{8093E4F0-AA56-E74D-9A29-5C8C74FD3EB8}"/>
              </a:ext>
            </a:extLst>
          </p:cNvPr>
          <p:cNvPicPr>
            <a:picLocks noChangeAspect="1"/>
          </p:cNvPicPr>
          <p:nvPr/>
        </p:nvPicPr>
        <p:blipFill>
          <a:blip r:embed="rId3"/>
          <a:stretch>
            <a:fillRect/>
          </a:stretch>
        </p:blipFill>
        <p:spPr>
          <a:xfrm>
            <a:off x="3886200" y="0"/>
            <a:ext cx="6904275" cy="6858000"/>
          </a:xfrm>
          <a:prstGeom prst="rect">
            <a:avLst/>
          </a:prstGeom>
        </p:spPr>
      </p:pic>
    </p:spTree>
    <p:extLst>
      <p:ext uri="{BB962C8B-B14F-4D97-AF65-F5344CB8AC3E}">
        <p14:creationId xmlns:p14="http://schemas.microsoft.com/office/powerpoint/2010/main" val="3197360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C2ED20-90ED-6F4F-854B-3C0B3CD51793}"/>
              </a:ext>
            </a:extLst>
          </p:cNvPr>
          <p:cNvSpPr txBox="1"/>
          <p:nvPr/>
        </p:nvSpPr>
        <p:spPr>
          <a:xfrm>
            <a:off x="1306286" y="865419"/>
            <a:ext cx="2579914" cy="584775"/>
          </a:xfrm>
          <a:prstGeom prst="rect">
            <a:avLst/>
          </a:prstGeom>
          <a:noFill/>
        </p:spPr>
        <p:txBody>
          <a:bodyPr wrap="square" rtlCol="0">
            <a:spAutoFit/>
          </a:bodyPr>
          <a:lstStyle/>
          <a:p>
            <a:r>
              <a:rPr lang="en-US" sz="3200" dirty="0">
                <a:latin typeface="Lobster 1.3" panose="02000506000000020003" pitchFamily="2" charset="0"/>
              </a:rPr>
              <a:t>Solution:</a:t>
            </a:r>
          </a:p>
        </p:txBody>
      </p:sp>
      <p:pic>
        <p:nvPicPr>
          <p:cNvPr id="4" name="Picture 3">
            <a:extLst>
              <a:ext uri="{FF2B5EF4-FFF2-40B4-BE49-F238E27FC236}">
                <a16:creationId xmlns:a16="http://schemas.microsoft.com/office/drawing/2014/main" id="{E1ACB46B-5F76-A744-A7C1-72B9CE1B3F59}"/>
              </a:ext>
            </a:extLst>
          </p:cNvPr>
          <p:cNvPicPr>
            <a:picLocks noChangeAspect="1"/>
          </p:cNvPicPr>
          <p:nvPr/>
        </p:nvPicPr>
        <p:blipFill>
          <a:blip r:embed="rId3"/>
          <a:stretch>
            <a:fillRect/>
          </a:stretch>
        </p:blipFill>
        <p:spPr>
          <a:xfrm>
            <a:off x="3438519" y="0"/>
            <a:ext cx="7955192" cy="6429829"/>
          </a:xfrm>
          <a:prstGeom prst="rect">
            <a:avLst/>
          </a:prstGeom>
        </p:spPr>
      </p:pic>
    </p:spTree>
    <p:extLst>
      <p:ext uri="{BB962C8B-B14F-4D97-AF65-F5344CB8AC3E}">
        <p14:creationId xmlns:p14="http://schemas.microsoft.com/office/powerpoint/2010/main" val="1994184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E77E5E-0366-0749-889B-E68594358684}"/>
              </a:ext>
            </a:extLst>
          </p:cNvPr>
          <p:cNvPicPr>
            <a:picLocks noChangeAspect="1"/>
          </p:cNvPicPr>
          <p:nvPr/>
        </p:nvPicPr>
        <p:blipFill>
          <a:blip r:embed="rId3"/>
          <a:stretch>
            <a:fillRect/>
          </a:stretch>
        </p:blipFill>
        <p:spPr>
          <a:xfrm>
            <a:off x="1239522" y="1193807"/>
            <a:ext cx="1475509" cy="1475509"/>
          </a:xfrm>
          <a:prstGeom prst="rect">
            <a:avLst/>
          </a:prstGeom>
        </p:spPr>
      </p:pic>
      <p:pic>
        <p:nvPicPr>
          <p:cNvPr id="6" name="Picture 5">
            <a:extLst>
              <a:ext uri="{FF2B5EF4-FFF2-40B4-BE49-F238E27FC236}">
                <a16:creationId xmlns:a16="http://schemas.microsoft.com/office/drawing/2014/main" id="{555494D6-06E7-D643-B9C9-60547B6C3F18}"/>
              </a:ext>
            </a:extLst>
          </p:cNvPr>
          <p:cNvPicPr>
            <a:picLocks noChangeAspect="1"/>
          </p:cNvPicPr>
          <p:nvPr/>
        </p:nvPicPr>
        <p:blipFill>
          <a:blip r:embed="rId4"/>
          <a:stretch>
            <a:fillRect/>
          </a:stretch>
        </p:blipFill>
        <p:spPr>
          <a:xfrm>
            <a:off x="2891357" y="1185729"/>
            <a:ext cx="1045842" cy="1475508"/>
          </a:xfrm>
          <a:prstGeom prst="rect">
            <a:avLst/>
          </a:prstGeom>
        </p:spPr>
      </p:pic>
      <p:pic>
        <p:nvPicPr>
          <p:cNvPr id="16" name="Picture 15">
            <a:extLst>
              <a:ext uri="{FF2B5EF4-FFF2-40B4-BE49-F238E27FC236}">
                <a16:creationId xmlns:a16="http://schemas.microsoft.com/office/drawing/2014/main" id="{04E50719-0E5E-8C43-A72F-BA56FA6C98B3}"/>
              </a:ext>
            </a:extLst>
          </p:cNvPr>
          <p:cNvPicPr>
            <a:picLocks noChangeAspect="1"/>
          </p:cNvPicPr>
          <p:nvPr/>
        </p:nvPicPr>
        <p:blipFill>
          <a:blip r:embed="rId5"/>
          <a:stretch>
            <a:fillRect/>
          </a:stretch>
        </p:blipFill>
        <p:spPr>
          <a:xfrm>
            <a:off x="2886360" y="4103370"/>
            <a:ext cx="2022763" cy="1061951"/>
          </a:xfrm>
          <a:prstGeom prst="rect">
            <a:avLst/>
          </a:prstGeom>
        </p:spPr>
      </p:pic>
      <p:pic>
        <p:nvPicPr>
          <p:cNvPr id="18" name="Picture 17">
            <a:extLst>
              <a:ext uri="{FF2B5EF4-FFF2-40B4-BE49-F238E27FC236}">
                <a16:creationId xmlns:a16="http://schemas.microsoft.com/office/drawing/2014/main" id="{5EA1BB33-FAB3-C34C-9906-53798B63D75B}"/>
              </a:ext>
            </a:extLst>
          </p:cNvPr>
          <p:cNvPicPr>
            <a:picLocks noChangeAspect="1"/>
          </p:cNvPicPr>
          <p:nvPr/>
        </p:nvPicPr>
        <p:blipFill>
          <a:blip r:embed="rId6"/>
          <a:stretch>
            <a:fillRect/>
          </a:stretch>
        </p:blipFill>
        <p:spPr>
          <a:xfrm>
            <a:off x="5004671" y="4103370"/>
            <a:ext cx="2033430" cy="1067550"/>
          </a:xfrm>
          <a:prstGeom prst="rect">
            <a:avLst/>
          </a:prstGeom>
        </p:spPr>
      </p:pic>
      <p:pic>
        <p:nvPicPr>
          <p:cNvPr id="21" name="Picture 20">
            <a:extLst>
              <a:ext uri="{FF2B5EF4-FFF2-40B4-BE49-F238E27FC236}">
                <a16:creationId xmlns:a16="http://schemas.microsoft.com/office/drawing/2014/main" id="{39271103-9840-344A-8EFE-D375B6C38666}"/>
              </a:ext>
            </a:extLst>
          </p:cNvPr>
          <p:cNvPicPr>
            <a:picLocks noChangeAspect="1"/>
          </p:cNvPicPr>
          <p:nvPr/>
        </p:nvPicPr>
        <p:blipFill>
          <a:blip r:embed="rId7"/>
          <a:stretch>
            <a:fillRect/>
          </a:stretch>
        </p:blipFill>
        <p:spPr>
          <a:xfrm>
            <a:off x="7152425" y="4097770"/>
            <a:ext cx="2225513" cy="1067551"/>
          </a:xfrm>
          <a:prstGeom prst="rect">
            <a:avLst/>
          </a:prstGeom>
        </p:spPr>
      </p:pic>
      <p:pic>
        <p:nvPicPr>
          <p:cNvPr id="23" name="Picture 22">
            <a:extLst>
              <a:ext uri="{FF2B5EF4-FFF2-40B4-BE49-F238E27FC236}">
                <a16:creationId xmlns:a16="http://schemas.microsoft.com/office/drawing/2014/main" id="{30A10946-AD37-FE4B-A985-4EC73F5023FF}"/>
              </a:ext>
            </a:extLst>
          </p:cNvPr>
          <p:cNvPicPr>
            <a:picLocks noChangeAspect="1"/>
          </p:cNvPicPr>
          <p:nvPr/>
        </p:nvPicPr>
        <p:blipFill>
          <a:blip r:embed="rId8"/>
          <a:stretch>
            <a:fillRect/>
          </a:stretch>
        </p:blipFill>
        <p:spPr>
          <a:xfrm>
            <a:off x="9547681" y="4158180"/>
            <a:ext cx="1893458" cy="946729"/>
          </a:xfrm>
          <a:prstGeom prst="rect">
            <a:avLst/>
          </a:prstGeom>
        </p:spPr>
      </p:pic>
      <p:pic>
        <p:nvPicPr>
          <p:cNvPr id="25" name="Picture 24">
            <a:extLst>
              <a:ext uri="{FF2B5EF4-FFF2-40B4-BE49-F238E27FC236}">
                <a16:creationId xmlns:a16="http://schemas.microsoft.com/office/drawing/2014/main" id="{61FD7905-748C-D94D-AD03-336D9CFDD66E}"/>
              </a:ext>
            </a:extLst>
          </p:cNvPr>
          <p:cNvPicPr>
            <a:picLocks noChangeAspect="1"/>
          </p:cNvPicPr>
          <p:nvPr/>
        </p:nvPicPr>
        <p:blipFill>
          <a:blip r:embed="rId9"/>
          <a:stretch>
            <a:fillRect/>
          </a:stretch>
        </p:blipFill>
        <p:spPr>
          <a:xfrm>
            <a:off x="7333630" y="1393727"/>
            <a:ext cx="1138379" cy="1289443"/>
          </a:xfrm>
          <a:prstGeom prst="rect">
            <a:avLst/>
          </a:prstGeom>
        </p:spPr>
      </p:pic>
      <p:pic>
        <p:nvPicPr>
          <p:cNvPr id="27" name="Picture 26">
            <a:extLst>
              <a:ext uri="{FF2B5EF4-FFF2-40B4-BE49-F238E27FC236}">
                <a16:creationId xmlns:a16="http://schemas.microsoft.com/office/drawing/2014/main" id="{DE0894E8-9A59-8A45-AD71-688317C254CA}"/>
              </a:ext>
            </a:extLst>
          </p:cNvPr>
          <p:cNvPicPr>
            <a:picLocks noChangeAspect="1"/>
          </p:cNvPicPr>
          <p:nvPr/>
        </p:nvPicPr>
        <p:blipFill>
          <a:blip r:embed="rId10"/>
          <a:stretch>
            <a:fillRect/>
          </a:stretch>
        </p:blipFill>
        <p:spPr>
          <a:xfrm>
            <a:off x="4128117" y="571217"/>
            <a:ext cx="2921000" cy="2921000"/>
          </a:xfrm>
          <a:prstGeom prst="rect">
            <a:avLst/>
          </a:prstGeom>
        </p:spPr>
      </p:pic>
      <p:pic>
        <p:nvPicPr>
          <p:cNvPr id="29" name="Picture 28">
            <a:extLst>
              <a:ext uri="{FF2B5EF4-FFF2-40B4-BE49-F238E27FC236}">
                <a16:creationId xmlns:a16="http://schemas.microsoft.com/office/drawing/2014/main" id="{5E0B8391-8777-064C-B9A1-8E9AE4BADAF2}"/>
              </a:ext>
            </a:extLst>
          </p:cNvPr>
          <p:cNvPicPr>
            <a:picLocks noChangeAspect="1"/>
          </p:cNvPicPr>
          <p:nvPr/>
        </p:nvPicPr>
        <p:blipFill>
          <a:blip r:embed="rId11"/>
          <a:stretch>
            <a:fillRect/>
          </a:stretch>
        </p:blipFill>
        <p:spPr>
          <a:xfrm>
            <a:off x="8786624" y="1066806"/>
            <a:ext cx="1717299" cy="1867940"/>
          </a:xfrm>
          <a:prstGeom prst="rect">
            <a:avLst/>
          </a:prstGeom>
        </p:spPr>
      </p:pic>
      <p:pic>
        <p:nvPicPr>
          <p:cNvPr id="31" name="Picture 30">
            <a:extLst>
              <a:ext uri="{FF2B5EF4-FFF2-40B4-BE49-F238E27FC236}">
                <a16:creationId xmlns:a16="http://schemas.microsoft.com/office/drawing/2014/main" id="{B5000E37-4B75-9A47-BFAE-8B4FDCB38931}"/>
              </a:ext>
            </a:extLst>
          </p:cNvPr>
          <p:cNvPicPr>
            <a:picLocks noChangeAspect="1"/>
          </p:cNvPicPr>
          <p:nvPr/>
        </p:nvPicPr>
        <p:blipFill>
          <a:blip r:embed="rId12"/>
          <a:stretch>
            <a:fillRect/>
          </a:stretch>
        </p:blipFill>
        <p:spPr>
          <a:xfrm>
            <a:off x="558887" y="3896590"/>
            <a:ext cx="2148800" cy="1475510"/>
          </a:xfrm>
          <a:prstGeom prst="rect">
            <a:avLst/>
          </a:prstGeom>
        </p:spPr>
      </p:pic>
    </p:spTree>
    <p:extLst>
      <p:ext uri="{BB962C8B-B14F-4D97-AF65-F5344CB8AC3E}">
        <p14:creationId xmlns:p14="http://schemas.microsoft.com/office/powerpoint/2010/main" val="1804903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427ADF-AB6D-9845-B1E1-5D72CDE7A038}"/>
              </a:ext>
            </a:extLst>
          </p:cNvPr>
          <p:cNvPicPr>
            <a:picLocks noChangeAspect="1"/>
          </p:cNvPicPr>
          <p:nvPr/>
        </p:nvPicPr>
        <p:blipFill>
          <a:blip r:embed="rId3"/>
          <a:stretch>
            <a:fillRect/>
          </a:stretch>
        </p:blipFill>
        <p:spPr>
          <a:xfrm>
            <a:off x="1449575" y="1773382"/>
            <a:ext cx="9292849" cy="5084617"/>
          </a:xfrm>
          <a:prstGeom prst="rect">
            <a:avLst/>
          </a:prstGeom>
        </p:spPr>
      </p:pic>
      <p:sp>
        <p:nvSpPr>
          <p:cNvPr id="7" name="TextBox 6">
            <a:extLst>
              <a:ext uri="{FF2B5EF4-FFF2-40B4-BE49-F238E27FC236}">
                <a16:creationId xmlns:a16="http://schemas.microsoft.com/office/drawing/2014/main" id="{D966B813-203C-5742-8265-8EDBBA984DD8}"/>
              </a:ext>
            </a:extLst>
          </p:cNvPr>
          <p:cNvSpPr txBox="1"/>
          <p:nvPr/>
        </p:nvSpPr>
        <p:spPr>
          <a:xfrm>
            <a:off x="1306286" y="865419"/>
            <a:ext cx="4290950" cy="584775"/>
          </a:xfrm>
          <a:prstGeom prst="rect">
            <a:avLst/>
          </a:prstGeom>
          <a:noFill/>
        </p:spPr>
        <p:txBody>
          <a:bodyPr wrap="square" rtlCol="0">
            <a:spAutoFit/>
          </a:bodyPr>
          <a:lstStyle/>
          <a:p>
            <a:r>
              <a:rPr lang="en-US" sz="3200" dirty="0" err="1">
                <a:latin typeface="Lobster 1.3" panose="02000506000000020003" pitchFamily="2" charset="0"/>
              </a:rPr>
              <a:t>Mapquest</a:t>
            </a:r>
            <a:r>
              <a:rPr lang="en-US" sz="3200" dirty="0">
                <a:latin typeface="Lobster 1.3" panose="02000506000000020003" pitchFamily="2" charset="0"/>
              </a:rPr>
              <a:t> Geocoder API</a:t>
            </a:r>
          </a:p>
        </p:txBody>
      </p:sp>
    </p:spTree>
    <p:extLst>
      <p:ext uri="{BB962C8B-B14F-4D97-AF65-F5344CB8AC3E}">
        <p14:creationId xmlns:p14="http://schemas.microsoft.com/office/powerpoint/2010/main" val="3859671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50DD0-BC34-0A42-AED3-850A8683A627}"/>
              </a:ext>
            </a:extLst>
          </p:cNvPr>
          <p:cNvPicPr>
            <a:picLocks noChangeAspect="1"/>
          </p:cNvPicPr>
          <p:nvPr/>
        </p:nvPicPr>
        <p:blipFill>
          <a:blip r:embed="rId3"/>
          <a:stretch>
            <a:fillRect/>
          </a:stretch>
        </p:blipFill>
        <p:spPr>
          <a:xfrm>
            <a:off x="2317340" y="1612331"/>
            <a:ext cx="7557319" cy="5245669"/>
          </a:xfrm>
          <a:prstGeom prst="rect">
            <a:avLst/>
          </a:prstGeom>
        </p:spPr>
      </p:pic>
      <p:sp>
        <p:nvSpPr>
          <p:cNvPr id="7" name="TextBox 6">
            <a:extLst>
              <a:ext uri="{FF2B5EF4-FFF2-40B4-BE49-F238E27FC236}">
                <a16:creationId xmlns:a16="http://schemas.microsoft.com/office/drawing/2014/main" id="{9BFB3433-9E01-B248-9AFB-43C732D38773}"/>
              </a:ext>
            </a:extLst>
          </p:cNvPr>
          <p:cNvSpPr txBox="1"/>
          <p:nvPr/>
        </p:nvSpPr>
        <p:spPr>
          <a:xfrm>
            <a:off x="1306286" y="865419"/>
            <a:ext cx="4290950" cy="584775"/>
          </a:xfrm>
          <a:prstGeom prst="rect">
            <a:avLst/>
          </a:prstGeom>
          <a:noFill/>
        </p:spPr>
        <p:txBody>
          <a:bodyPr wrap="square" rtlCol="0">
            <a:spAutoFit/>
          </a:bodyPr>
          <a:lstStyle/>
          <a:p>
            <a:r>
              <a:rPr lang="en-US" sz="3200" dirty="0">
                <a:latin typeface="Lobster 1.3" panose="02000506000000020003" pitchFamily="2" charset="0"/>
              </a:rPr>
              <a:t>Zomato API</a:t>
            </a:r>
          </a:p>
        </p:txBody>
      </p:sp>
    </p:spTree>
    <p:extLst>
      <p:ext uri="{BB962C8B-B14F-4D97-AF65-F5344CB8AC3E}">
        <p14:creationId xmlns:p14="http://schemas.microsoft.com/office/powerpoint/2010/main" val="8120095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1429</TotalTime>
  <Words>792</Words>
  <Application>Microsoft Macintosh PowerPoint</Application>
  <PresentationFormat>Widescreen</PresentationFormat>
  <Paragraphs>96</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Lobster 1.3</vt:lpstr>
      <vt:lpstr>Office Theme</vt:lpstr>
      <vt:lpstr>Oh, the Places You’ll Go …and Eat!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Oh, the Place We’ll Go</dc:title>
  <dc:creator>Microsoft Office User</dc:creator>
  <cp:lastModifiedBy>Microsoft Office User</cp:lastModifiedBy>
  <cp:revision>84</cp:revision>
  <cp:lastPrinted>2019-06-18T23:10:22Z</cp:lastPrinted>
  <dcterms:created xsi:type="dcterms:W3CDTF">2019-06-18T01:05:01Z</dcterms:created>
  <dcterms:modified xsi:type="dcterms:W3CDTF">2019-06-19T14:52:19Z</dcterms:modified>
</cp:coreProperties>
</file>